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9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6" r:id="rId37"/>
    <p:sldId id="298" r:id="rId38"/>
    <p:sldId id="290" r:id="rId39"/>
    <p:sldId id="291" r:id="rId40"/>
    <p:sldId id="292" r:id="rId41"/>
    <p:sldId id="293" r:id="rId42"/>
    <p:sldId id="294" r:id="rId43"/>
    <p:sldId id="295" r:id="rId44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3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¡Hola!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¿Qué pasa?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1270000" y="2553890"/>
            <a:ext cx="10464800" cy="4645820"/>
          </a:xfrm>
          <a:prstGeom prst="rect">
            <a:avLst/>
          </a:prstGeom>
        </p:spPr>
        <p:txBody>
          <a:bodyPr/>
          <a:lstStyle>
            <a:lvl1pPr defTabSz="578358">
              <a:defRPr sz="14850"/>
            </a:lvl1pPr>
          </a:lstStyle>
          <a:p>
            <a:pPr lvl="0">
              <a:defRPr sz="1800"/>
            </a:pPr>
            <a:r>
              <a:rPr sz="14850"/>
              <a:t>¿Qué hay de nuevo?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Nada.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¿Y tú?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 defTabSz="554990">
              <a:defRPr sz="14250"/>
            </a:lvl1pPr>
          </a:lstStyle>
          <a:p>
            <a:pPr lvl="0">
              <a:defRPr sz="1800"/>
            </a:pPr>
            <a:r>
              <a:rPr sz="14250"/>
              <a:t>Hasta luego.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 defTabSz="525779">
              <a:defRPr sz="13500"/>
            </a:lvl1pPr>
          </a:lstStyle>
          <a:p>
            <a:pPr lvl="0">
              <a:defRPr sz="1800"/>
            </a:pPr>
            <a:r>
              <a:rPr sz="13500"/>
              <a:t>Hasta pronto.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Chau.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Adiós.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1270000" y="2374899"/>
            <a:ext cx="10464800" cy="3444083"/>
          </a:xfrm>
          <a:prstGeom prst="rect">
            <a:avLst/>
          </a:prstGeom>
        </p:spPr>
        <p:txBody>
          <a:bodyPr/>
          <a:lstStyle>
            <a:lvl1pPr defTabSz="543305">
              <a:defRPr sz="13950"/>
            </a:lvl1pPr>
          </a:lstStyle>
          <a:p>
            <a:pPr lvl="0">
              <a:defRPr sz="1800"/>
            </a:pPr>
            <a:r>
              <a:rPr sz="13950"/>
              <a:t>Buenos días.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270000" y="2605459"/>
            <a:ext cx="10464800" cy="4542682"/>
          </a:xfrm>
          <a:prstGeom prst="rect">
            <a:avLst/>
          </a:prstGeom>
        </p:spPr>
        <p:txBody>
          <a:bodyPr/>
          <a:lstStyle>
            <a:lvl1pPr defTabSz="566674">
              <a:defRPr sz="14550"/>
            </a:lvl1pPr>
          </a:lstStyle>
          <a:p>
            <a:pPr lvl="0">
              <a:defRPr sz="1800"/>
            </a:pPr>
            <a:r>
              <a:rPr sz="14550"/>
              <a:t>Buenas tardes.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74576" y="2374900"/>
            <a:ext cx="11055648" cy="3295849"/>
          </a:xfrm>
          <a:prstGeom prst="rect">
            <a:avLst/>
          </a:prstGeom>
        </p:spPr>
        <p:txBody>
          <a:bodyPr/>
          <a:lstStyle>
            <a:lvl1pPr defTabSz="525779">
              <a:defRPr sz="13500"/>
            </a:lvl1pPr>
          </a:lstStyle>
          <a:p>
            <a:pPr lvl="0">
              <a:defRPr sz="1800"/>
            </a:pPr>
            <a:r>
              <a:rPr sz="13500"/>
              <a:t>¿Cómo estás?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1270000" y="2749574"/>
            <a:ext cx="10464800" cy="4254452"/>
          </a:xfrm>
          <a:prstGeom prst="rect">
            <a:avLst/>
          </a:prstGeom>
        </p:spPr>
        <p:txBody>
          <a:bodyPr/>
          <a:lstStyle>
            <a:lvl1pPr defTabSz="531622">
              <a:defRPr sz="13650"/>
            </a:lvl1pPr>
          </a:lstStyle>
          <a:p>
            <a:pPr lvl="0">
              <a:defRPr sz="1800"/>
            </a:pPr>
            <a:r>
              <a:rPr sz="13650"/>
              <a:t>Buenas noches.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Señor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Señora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Señorita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1270000" y="2681014"/>
            <a:ext cx="10464800" cy="4391572"/>
          </a:xfrm>
          <a:prstGeom prst="rect">
            <a:avLst/>
          </a:prstGeom>
        </p:spPr>
        <p:txBody>
          <a:bodyPr/>
          <a:lstStyle>
            <a:lvl1pPr defTabSz="549148">
              <a:defRPr sz="14100"/>
            </a:lvl1pPr>
          </a:lstStyle>
          <a:p>
            <a:pPr lvl="0">
              <a:defRPr sz="1800"/>
            </a:pPr>
            <a:r>
              <a:rPr sz="14100"/>
              <a:t>¿Cómo te llamas?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1270000" y="25654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Me llamo…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1270000" y="2235200"/>
            <a:ext cx="10464800" cy="4610349"/>
          </a:xfrm>
          <a:prstGeom prst="rect">
            <a:avLst/>
          </a:prstGeom>
        </p:spPr>
        <p:txBody>
          <a:bodyPr/>
          <a:lstStyle>
            <a:lvl1pPr defTabSz="572516">
              <a:defRPr sz="14700"/>
            </a:lvl1pPr>
          </a:lstStyle>
          <a:p>
            <a:pPr lvl="0">
              <a:defRPr sz="1800"/>
            </a:pPr>
            <a:r>
              <a:rPr sz="14700"/>
              <a:t>Te presento a …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Este es…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 defTabSz="514095">
              <a:defRPr sz="13200"/>
            </a:lvl1pPr>
          </a:lstStyle>
          <a:p>
            <a:pPr lvl="0">
              <a:defRPr sz="1800"/>
            </a:pPr>
            <a:r>
              <a:rPr sz="13200"/>
              <a:t>Mucho gusto.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¿Quién es?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74576" y="2374900"/>
            <a:ext cx="11055648" cy="3295849"/>
          </a:xfrm>
          <a:prstGeom prst="rect">
            <a:avLst/>
          </a:prstGeom>
        </p:spPr>
        <p:txBody>
          <a:bodyPr/>
          <a:lstStyle>
            <a:lvl1pPr defTabSz="525779">
              <a:defRPr sz="13500"/>
            </a:lvl1pPr>
          </a:lstStyle>
          <a:p>
            <a:pPr lvl="0">
              <a:defRPr sz="1800"/>
            </a:pPr>
            <a:r>
              <a:rPr sz="13500" dirty="0"/>
              <a:t>¿</a:t>
            </a:r>
            <a:r>
              <a:rPr lang="en-US" sz="13500" dirty="0" err="1"/>
              <a:t>Qu</a:t>
            </a:r>
            <a:r>
              <a:rPr lang="en-US" sz="13500" dirty="0" err="1">
                <a:latin typeface="Calibri" panose="020F0502020204030204" pitchFamily="34" charset="0"/>
              </a:rPr>
              <a:t>é</a:t>
            </a:r>
            <a:r>
              <a:rPr lang="en-US" sz="13500" dirty="0"/>
              <a:t> </a:t>
            </a:r>
            <a:r>
              <a:rPr lang="en-US" sz="13500" dirty="0" err="1"/>
              <a:t>tal</a:t>
            </a:r>
            <a:r>
              <a:rPr sz="135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29841003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Es…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4635997"/>
          </a:xfrm>
          <a:prstGeom prst="rect">
            <a:avLst/>
          </a:prstGeom>
        </p:spPr>
        <p:txBody>
          <a:bodyPr/>
          <a:lstStyle/>
          <a:p>
            <a:pPr lvl="0" defTabSz="578358">
              <a:defRPr sz="1800"/>
            </a:pPr>
            <a:r>
              <a:rPr sz="14850"/>
              <a:t>Sí  </a:t>
            </a:r>
          </a:p>
          <a:p>
            <a:pPr lvl="0" defTabSz="578358">
              <a:defRPr sz="1800"/>
            </a:pPr>
            <a:r>
              <a:rPr sz="14850"/>
              <a:t>No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1270000" y="2540000"/>
            <a:ext cx="10464800" cy="4206975"/>
          </a:xfrm>
          <a:prstGeom prst="rect">
            <a:avLst/>
          </a:prstGeom>
        </p:spPr>
        <p:txBody>
          <a:bodyPr/>
          <a:lstStyle>
            <a:lvl1pPr defTabSz="519937">
              <a:defRPr sz="13350"/>
            </a:lvl1pPr>
          </a:lstStyle>
          <a:p>
            <a:pPr lvl="0">
              <a:defRPr sz="1800"/>
            </a:pPr>
            <a:r>
              <a:rPr sz="13350"/>
              <a:t>¿De dónde eres?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1270000" y="22733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Soy de…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1270000" y="2679700"/>
            <a:ext cx="10464800" cy="4074667"/>
          </a:xfrm>
          <a:prstGeom prst="rect">
            <a:avLst/>
          </a:prstGeom>
        </p:spPr>
        <p:txBody>
          <a:bodyPr/>
          <a:lstStyle>
            <a:lvl1pPr defTabSz="508254">
              <a:defRPr sz="13050"/>
            </a:lvl1pPr>
          </a:lstStyle>
          <a:p>
            <a:pPr lvl="0">
              <a:defRPr sz="1800"/>
            </a:pPr>
            <a:r>
              <a:rPr sz="13050"/>
              <a:t>Los Estados Unidos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953641" y="2012627"/>
            <a:ext cx="11097519" cy="5728346"/>
          </a:xfrm>
          <a:prstGeom prst="rect">
            <a:avLst/>
          </a:prstGeom>
        </p:spPr>
        <p:txBody>
          <a:bodyPr/>
          <a:lstStyle>
            <a:lvl1pPr defTabSz="473201">
              <a:defRPr sz="12150"/>
            </a:lvl1pPr>
          </a:lstStyle>
          <a:p>
            <a:pPr lvl="0">
              <a:defRPr sz="1800"/>
            </a:pPr>
            <a:r>
              <a:rPr sz="12150" dirty="0"/>
              <a:t>¿</a:t>
            </a:r>
            <a:r>
              <a:rPr sz="12150" dirty="0" err="1"/>
              <a:t>Cuál</a:t>
            </a:r>
            <a:r>
              <a:rPr sz="12150" dirty="0"/>
              <a:t> </a:t>
            </a:r>
            <a:r>
              <a:rPr sz="12150" dirty="0" err="1"/>
              <a:t>es</a:t>
            </a:r>
            <a:r>
              <a:rPr sz="12150" dirty="0"/>
              <a:t> </a:t>
            </a:r>
            <a:r>
              <a:rPr sz="12150" dirty="0" err="1"/>
              <a:t>tu</a:t>
            </a:r>
            <a:r>
              <a:rPr sz="12150" dirty="0"/>
              <a:t> </a:t>
            </a:r>
            <a:r>
              <a:rPr sz="12150" dirty="0" err="1"/>
              <a:t>número</a:t>
            </a:r>
            <a:r>
              <a:rPr sz="12150" dirty="0"/>
              <a:t> de </a:t>
            </a:r>
            <a:r>
              <a:rPr sz="12150" dirty="0" err="1"/>
              <a:t>teléfono</a:t>
            </a:r>
            <a:r>
              <a:rPr sz="12150" dirty="0"/>
              <a:t>?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C704D2-A056-431F-B712-AC1F59FF97DC}"/>
              </a:ext>
            </a:extLst>
          </p:cNvPr>
          <p:cNvSpPr/>
          <p:nvPr/>
        </p:nvSpPr>
        <p:spPr>
          <a:xfrm>
            <a:off x="765111" y="2614643"/>
            <a:ext cx="1119673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0" dirty="0"/>
              <a:t>¿Cuántos a</a:t>
            </a:r>
            <a:r>
              <a:rPr lang="es-ES" sz="15000" dirty="0">
                <a:latin typeface="Calibri" panose="020F0502020204030204" pitchFamily="34" charset="0"/>
              </a:rPr>
              <a:t>ñ</a:t>
            </a:r>
            <a:r>
              <a:rPr lang="es-ES" sz="15000" dirty="0"/>
              <a:t>os tienes?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9244946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C704D2-A056-431F-B712-AC1F59FF97DC}"/>
              </a:ext>
            </a:extLst>
          </p:cNvPr>
          <p:cNvSpPr/>
          <p:nvPr/>
        </p:nvSpPr>
        <p:spPr>
          <a:xfrm>
            <a:off x="839756" y="3547704"/>
            <a:ext cx="1119673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0" dirty="0"/>
              <a:t>Tengo…a</a:t>
            </a:r>
            <a:r>
              <a:rPr lang="es-ES" sz="15000" dirty="0">
                <a:latin typeface="Calibri" panose="020F0502020204030204" pitchFamily="34" charset="0"/>
              </a:rPr>
              <a:t>ñ</a:t>
            </a:r>
            <a:r>
              <a:rPr lang="es-ES" sz="15000" dirty="0"/>
              <a:t>os.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4011265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1270000" y="2413000"/>
            <a:ext cx="10464800" cy="3302000"/>
          </a:xfrm>
          <a:prstGeom prst="rect">
            <a:avLst/>
          </a:prstGeom>
        </p:spPr>
        <p:txBody>
          <a:bodyPr/>
          <a:lstStyle>
            <a:lvl1pPr defTabSz="537463">
              <a:defRPr sz="13800"/>
            </a:lvl1pPr>
          </a:lstStyle>
          <a:p>
            <a:pPr lvl="0">
              <a:defRPr sz="1800"/>
            </a:pPr>
            <a:r>
              <a:rPr sz="13800"/>
              <a:t>¿Qué día es?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1270000" y="2425700"/>
            <a:ext cx="10464800" cy="3358506"/>
          </a:xfrm>
          <a:prstGeom prst="rect">
            <a:avLst/>
          </a:prstGeom>
        </p:spPr>
        <p:txBody>
          <a:bodyPr/>
          <a:lstStyle>
            <a:lvl1pPr defTabSz="496570">
              <a:defRPr sz="12750"/>
            </a:lvl1pPr>
          </a:lstStyle>
          <a:p>
            <a:pPr lvl="0">
              <a:defRPr sz="1800"/>
            </a:pPr>
            <a:r>
              <a:rPr sz="12750"/>
              <a:t>¿Qué mes es?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 defTabSz="578358">
              <a:defRPr sz="14850"/>
            </a:lvl1pPr>
          </a:lstStyle>
          <a:p>
            <a:pPr lvl="0">
              <a:defRPr sz="1800"/>
            </a:pPr>
            <a:r>
              <a:rPr sz="14850"/>
              <a:t>¡(Muy) bien!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1270000" y="2476500"/>
            <a:ext cx="10464800" cy="4600873"/>
          </a:xfrm>
          <a:prstGeom prst="rect">
            <a:avLst/>
          </a:prstGeom>
        </p:spPr>
        <p:txBody>
          <a:bodyPr/>
          <a:lstStyle>
            <a:lvl1pPr defTabSz="554990">
              <a:defRPr sz="14250"/>
            </a:lvl1pPr>
          </a:lstStyle>
          <a:p>
            <a:pPr lvl="0">
              <a:defRPr sz="1800"/>
            </a:pPr>
            <a:r>
              <a:rPr sz="14250"/>
              <a:t>¿Qué tiempo hace?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1270000" y="2311399"/>
            <a:ext cx="10464800" cy="4190952"/>
          </a:xfrm>
          <a:prstGeom prst="rect">
            <a:avLst/>
          </a:prstGeom>
        </p:spPr>
        <p:txBody>
          <a:bodyPr/>
          <a:lstStyle>
            <a:lvl1pPr defTabSz="519937">
              <a:defRPr sz="13350"/>
            </a:lvl1pPr>
          </a:lstStyle>
          <a:p>
            <a:pPr lvl="0">
              <a:defRPr sz="1800"/>
            </a:pPr>
            <a:r>
              <a:rPr sz="13350"/>
              <a:t>(Muchas) gracias.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De nada.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1270000" y="25781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Por favor.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Mal.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Regular.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15000"/>
            </a:lvl1pPr>
          </a:lstStyle>
          <a:p>
            <a:pPr lvl="0">
              <a:defRPr sz="1800"/>
            </a:pPr>
            <a:r>
              <a:rPr sz="15000"/>
              <a:t>Así así.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1270000" y="2565400"/>
            <a:ext cx="10464800" cy="3241775"/>
          </a:xfrm>
          <a:prstGeom prst="rect">
            <a:avLst/>
          </a:prstGeom>
        </p:spPr>
        <p:txBody>
          <a:bodyPr/>
          <a:lstStyle>
            <a:lvl1pPr defTabSz="502412">
              <a:defRPr sz="12900"/>
            </a:lvl1pPr>
          </a:lstStyle>
          <a:p>
            <a:pPr lvl="0">
              <a:defRPr sz="1800"/>
            </a:pPr>
            <a:r>
              <a:rPr sz="12900"/>
              <a:t>Más o menos.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 defTabSz="572516">
              <a:defRPr sz="14700"/>
            </a:lvl1pPr>
          </a:lstStyle>
          <a:p>
            <a:pPr lvl="0">
              <a:defRPr sz="1800"/>
            </a:pPr>
            <a:r>
              <a:rPr sz="14700"/>
              <a:t>¡Estupendo!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148</Words>
  <Application>Microsoft Office PowerPoint</Application>
  <PresentationFormat>Custom</PresentationFormat>
  <Paragraphs>44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Avenir Roman</vt:lpstr>
      <vt:lpstr>Calibri</vt:lpstr>
      <vt:lpstr>Helvetica Light</vt:lpstr>
      <vt:lpstr>White</vt:lpstr>
      <vt:lpstr>¡Hola!</vt:lpstr>
      <vt:lpstr>¿Cómo estás?</vt:lpstr>
      <vt:lpstr>¿Qué tal?</vt:lpstr>
      <vt:lpstr>¡(Muy) bien!</vt:lpstr>
      <vt:lpstr>Mal.</vt:lpstr>
      <vt:lpstr>Regular.</vt:lpstr>
      <vt:lpstr>Así así.</vt:lpstr>
      <vt:lpstr>Más o menos.</vt:lpstr>
      <vt:lpstr>¡Estupendo!</vt:lpstr>
      <vt:lpstr>¿Qué pasa?</vt:lpstr>
      <vt:lpstr>¿Qué hay de nuevo?</vt:lpstr>
      <vt:lpstr>Nada.</vt:lpstr>
      <vt:lpstr>¿Y tú?</vt:lpstr>
      <vt:lpstr>Hasta luego.</vt:lpstr>
      <vt:lpstr>Hasta pronto.</vt:lpstr>
      <vt:lpstr>Chau.</vt:lpstr>
      <vt:lpstr>Adiós.</vt:lpstr>
      <vt:lpstr>Buenos días.</vt:lpstr>
      <vt:lpstr>Buenas tardes.</vt:lpstr>
      <vt:lpstr>Buenas noches.</vt:lpstr>
      <vt:lpstr>Señor</vt:lpstr>
      <vt:lpstr>Señora</vt:lpstr>
      <vt:lpstr>Señorita</vt:lpstr>
      <vt:lpstr>¿Cómo te llamas?</vt:lpstr>
      <vt:lpstr>Me llamo…</vt:lpstr>
      <vt:lpstr>Te presento a …</vt:lpstr>
      <vt:lpstr>Este es…</vt:lpstr>
      <vt:lpstr>Mucho gusto.</vt:lpstr>
      <vt:lpstr>¿Quién es?</vt:lpstr>
      <vt:lpstr>Es…</vt:lpstr>
      <vt:lpstr>Sí   No</vt:lpstr>
      <vt:lpstr>¿De dónde eres?</vt:lpstr>
      <vt:lpstr>Soy de…</vt:lpstr>
      <vt:lpstr>Los Estados Unidos</vt:lpstr>
      <vt:lpstr>¿Cuál es tu número de teléfono?</vt:lpstr>
      <vt:lpstr>PowerPoint Presentation</vt:lpstr>
      <vt:lpstr>PowerPoint Presentation</vt:lpstr>
      <vt:lpstr>¿Qué día es?</vt:lpstr>
      <vt:lpstr>¿Qué mes es?</vt:lpstr>
      <vt:lpstr>¿Qué tiempo hace?</vt:lpstr>
      <vt:lpstr>(Muchas) gracias.</vt:lpstr>
      <vt:lpstr>De nada.</vt:lpstr>
      <vt:lpstr>Por favor.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¡Hola!</dc:title>
  <dc:creator>Becky</dc:creator>
  <cp:lastModifiedBy>Becky</cp:lastModifiedBy>
  <cp:revision>3</cp:revision>
  <dcterms:modified xsi:type="dcterms:W3CDTF">2017-08-28T00:29:16Z</dcterms:modified>
</cp:coreProperties>
</file>