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0" r:id="rId4"/>
    <p:sldId id="257" r:id="rId5"/>
    <p:sldId id="259" r:id="rId6"/>
    <p:sldId id="258" r:id="rId7"/>
    <p:sldId id="266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737A-C052-4E26-BBF1-4EFED683B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1D568-4C1F-458E-B6E6-E9EAEE875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82AC1-623A-428F-BC67-D77BF90D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3C899-070B-4D4E-B4AC-F040B040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0944-8EA9-406C-96E1-487E1C0B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D75B-1D42-48C9-83F2-40409879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FD084B-8CE6-483A-9801-2C4EC8789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06111-D3A2-4EB9-905F-0F910091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32F65-B126-4E3F-A16B-D322B84E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CA451-C7D1-4F4C-8A3E-33FAA012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3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49F67-18AC-4114-BF23-C748DF57A0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CD8A5-F134-4D13-AF30-1E48CDC69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4A9AA-D9CD-43B7-ADEF-7C7E2EDA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2C910-C77B-40D7-8544-50AF5FAD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F2CF2-DEBF-42FB-8501-9FC445A4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1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2C9C-B258-447E-A5A5-C7EA0BC7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8E48-96D0-4CA3-869B-7192FFB1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C8EBE-53A7-4595-89BE-E76A75BE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2E7F-5347-40E0-A761-9F4E22D7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6E6AA-D1F0-422A-9231-E32221C17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C4F8A-A41A-4C00-9193-EF5186171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DE1A3-9A3F-4140-8BBF-2692EF2A4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E51D5-2995-404E-93D4-8E8CD0F8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DC1EA-C618-4D04-AC3C-DE5C0B70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BF2FF-69D3-421A-95EA-9CF83D0A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1C65-1887-4406-BCAF-4ECF97987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FC616-A8C8-4493-8CB0-3C5FCC83F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21621-04CE-4DD7-A887-2CC39C192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C16C6-AB18-409B-AAB3-0AD6B463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DF550-E1B3-4A43-8DAD-E6B8E421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A6D9-69AE-4CA3-A285-58FB94D2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3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35999-4C2C-4041-9E17-B1EF1EBF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9154C-A872-4813-8094-C99F3B20D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3CBC1-03AE-4D62-8317-43EB076C2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AD014-A0B0-49AA-8D94-F67F96B8B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3D37B-181D-45DB-82D5-1D733D438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B190B-A932-4937-A4B9-8A5412E1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A815F-5E7A-4584-92CD-D2B3AF6C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A370A-865D-4283-A1D8-56405E1A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4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8CD5-3B07-463D-A43F-9BF082A9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2CFE2-E1FB-4709-98BD-23F2618B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C6904-CE75-4ACE-806A-B7F69F7C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E6881-7F9E-4ECB-8D7C-89156DE1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C8985-A462-47F0-B5C7-AFF7DC30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D46636-619D-4C94-BAE4-502DDF9F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61D55-260C-49C5-B2B5-F204E7A9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28F8-9344-4766-A7AD-1B0BD462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EB9E-26EE-43DE-9DFB-6A20A001D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841F1-1542-41D5-A376-BFA10D4C6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1A3F7-B19D-453F-AF41-7717AD72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6EA3F-5917-4234-BEE2-FC13B638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A0EA8-E543-435D-9C97-000AC46B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4DB1-866C-4D6D-9290-39C2B02D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8AC092-114F-4B19-B7FF-FA81D3414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3F217-50E9-4AD5-98AC-13D51749F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59E52-A5AB-400D-AF4F-69366E2A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B787A-B48A-49D9-BB7D-B3354FAB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A2BBC-1350-4AAB-BA91-5091C030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AEF05-5AE1-4786-9759-223C060E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61F8E-DB7D-48D9-85D0-689D6AE7B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9A076-A370-427C-9AC6-3E2AF483E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179A-7F65-4F25-B480-B10617ADEBB0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50FC0-6CB7-4F64-A452-5DBEE2B9F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E99EB-78D3-4133-81AE-C04C77AA6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3A39-AE84-461E-AEA2-9651C849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973685-EE69-4E03-916D-4E3F92F4E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11" y="723533"/>
            <a:ext cx="6002223" cy="58179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3C5F03-7558-4B12-950A-9D15AC9671C3}"/>
              </a:ext>
            </a:extLst>
          </p:cNvPr>
          <p:cNvSpPr txBox="1"/>
          <p:nvPr/>
        </p:nvSpPr>
        <p:spPr>
          <a:xfrm>
            <a:off x="6672648" y="1739679"/>
            <a:ext cx="44113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Soy </a:t>
            </a:r>
            <a:r>
              <a:rPr lang="en-US" sz="4800" dirty="0" err="1"/>
              <a:t>yo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Toco</a:t>
            </a:r>
            <a:r>
              <a:rPr lang="en-US" sz="4800" dirty="0"/>
              <a:t> el </a:t>
            </a:r>
            <a:r>
              <a:rPr lang="en-US" sz="4800" dirty="0" err="1"/>
              <a:t>viol</a:t>
            </a:r>
            <a:r>
              <a:rPr lang="en-US" sz="4800" dirty="0" err="1">
                <a:latin typeface="Calibri" panose="020F0502020204030204" pitchFamily="34" charset="0"/>
              </a:rPr>
              <a:t>ín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Tengo</a:t>
            </a:r>
            <a:r>
              <a:rPr lang="en-US" sz="4800" dirty="0">
                <a:latin typeface="Calibri" panose="020F0502020204030204" pitchFamily="34" charset="0"/>
              </a:rPr>
              <a:t> 15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Tengo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rojo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Soy </a:t>
            </a:r>
            <a:r>
              <a:rPr lang="en-US" sz="4800" dirty="0" err="1">
                <a:latin typeface="Calibri" panose="020F0502020204030204" pitchFamily="34" charset="0"/>
              </a:rPr>
              <a:t>música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544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51808DC-2F83-4988-8CF5-102F5A08D850}"/>
              </a:ext>
            </a:extLst>
          </p:cNvPr>
          <p:cNvSpPr txBox="1"/>
          <p:nvPr/>
        </p:nvSpPr>
        <p:spPr>
          <a:xfrm>
            <a:off x="6301946" y="1739679"/>
            <a:ext cx="57088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prima.</a:t>
            </a:r>
          </a:p>
          <a:p>
            <a:r>
              <a:rPr lang="en-US" sz="4800" dirty="0" err="1"/>
              <a:t>Bebe</a:t>
            </a:r>
            <a:r>
              <a:rPr lang="en-US" sz="4800" dirty="0"/>
              <a:t> leche chocolate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16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moreno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bonita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A659B5-6873-445C-9498-0355D8AA3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054" y="1006340"/>
            <a:ext cx="4455869" cy="52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76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42B1D9-2F22-43CB-95A3-2A5BBCADD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04" y="679938"/>
            <a:ext cx="6888941" cy="58967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E3B9A8-61D6-4D67-B57F-CCD98EBCE633}"/>
              </a:ext>
            </a:extLst>
          </p:cNvPr>
          <p:cNvSpPr txBox="1"/>
          <p:nvPr/>
        </p:nvSpPr>
        <p:spPr>
          <a:xfrm>
            <a:off x="6692945" y="2513941"/>
            <a:ext cx="50418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</a:t>
            </a:r>
            <a:r>
              <a:rPr lang="en-US" sz="4800" dirty="0" err="1"/>
              <a:t>madre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Pinta</a:t>
            </a:r>
            <a:r>
              <a:rPr lang="en-US" sz="4800" dirty="0"/>
              <a:t> </a:t>
            </a:r>
            <a:r>
              <a:rPr lang="en-US" sz="4800" dirty="0" err="1"/>
              <a:t>muy</a:t>
            </a:r>
            <a:r>
              <a:rPr lang="en-US" sz="4800" dirty="0"/>
              <a:t> </a:t>
            </a:r>
            <a:r>
              <a:rPr lang="en-US" sz="4800" dirty="0" err="1"/>
              <a:t>bien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44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moreno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artística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8919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FA9D3B-C43D-4D42-A49C-6311DA342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74" y="1460256"/>
            <a:ext cx="5138172" cy="46591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6030E1-3762-477C-B88F-A2601E8AF78D}"/>
              </a:ext>
            </a:extLst>
          </p:cNvPr>
          <p:cNvSpPr txBox="1"/>
          <p:nvPr/>
        </p:nvSpPr>
        <p:spPr>
          <a:xfrm>
            <a:off x="6672648" y="1739679"/>
            <a:ext cx="44113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padre.</a:t>
            </a:r>
          </a:p>
          <a:p>
            <a:r>
              <a:rPr lang="en-US" sz="4800" dirty="0" err="1"/>
              <a:t>Corre</a:t>
            </a:r>
            <a:r>
              <a:rPr lang="en-US" sz="4800" dirty="0"/>
              <a:t> </a:t>
            </a:r>
            <a:r>
              <a:rPr lang="en-US" sz="4800" dirty="0" err="1"/>
              <a:t>mucho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45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rubio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atlético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619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864E24-9C39-442D-AEE8-030FC04E3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297" y="721043"/>
            <a:ext cx="3449883" cy="58229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74A22C-B0D8-46C4-B05B-8195180DFD0B}"/>
              </a:ext>
            </a:extLst>
          </p:cNvPr>
          <p:cNvSpPr txBox="1"/>
          <p:nvPr/>
        </p:nvSpPr>
        <p:spPr>
          <a:xfrm>
            <a:off x="6672648" y="1739679"/>
            <a:ext cx="44113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</a:t>
            </a:r>
            <a:r>
              <a:rPr lang="en-US" sz="4800" dirty="0" err="1"/>
              <a:t>hermana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Canta</a:t>
            </a:r>
            <a:r>
              <a:rPr lang="en-US" sz="4800" dirty="0"/>
              <a:t> y </a:t>
            </a:r>
            <a:r>
              <a:rPr lang="en-US" sz="4800" dirty="0" err="1"/>
              <a:t>baila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6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rubio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joven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6428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7FE26C-4115-4DE1-8FE2-5F174E9E4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19" y="580658"/>
            <a:ext cx="3888118" cy="6103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A49807-9CF0-4B50-8E0E-9D54217E3D93}"/>
              </a:ext>
            </a:extLst>
          </p:cNvPr>
          <p:cNvSpPr txBox="1"/>
          <p:nvPr/>
        </p:nvSpPr>
        <p:spPr>
          <a:xfrm>
            <a:off x="6326659" y="1739679"/>
            <a:ext cx="51404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</a:t>
            </a:r>
            <a:r>
              <a:rPr lang="en-US" sz="4800" dirty="0" err="1"/>
              <a:t>hermano</a:t>
            </a:r>
            <a:r>
              <a:rPr lang="en-US" sz="4800" dirty="0"/>
              <a:t>.</a:t>
            </a:r>
          </a:p>
          <a:p>
            <a:r>
              <a:rPr lang="en-US" sz="4800" dirty="0" err="1"/>
              <a:t>Estudia</a:t>
            </a:r>
            <a:r>
              <a:rPr lang="en-US" sz="4800" dirty="0"/>
              <a:t> </a:t>
            </a:r>
            <a:r>
              <a:rPr lang="en-US" sz="4800" dirty="0" err="1"/>
              <a:t>mucho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10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rubio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muy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inteligente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6755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08878D-DCCE-41B5-9900-CEDEC1BAA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19" y="972462"/>
            <a:ext cx="5227620" cy="5588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94A9E0-825B-45EE-A74A-CAD5679EA690}"/>
              </a:ext>
            </a:extLst>
          </p:cNvPr>
          <p:cNvSpPr txBox="1"/>
          <p:nvPr/>
        </p:nvSpPr>
        <p:spPr>
          <a:xfrm>
            <a:off x="6672648" y="1739679"/>
            <a:ext cx="49550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</a:t>
            </a:r>
            <a:r>
              <a:rPr lang="en-US" sz="4800" dirty="0" err="1"/>
              <a:t>abuela</a:t>
            </a:r>
            <a:r>
              <a:rPr lang="en-US" sz="4800" dirty="0"/>
              <a:t>.</a:t>
            </a:r>
          </a:p>
          <a:p>
            <a:r>
              <a:rPr lang="en-US" sz="4800" dirty="0"/>
              <a:t>Lee </a:t>
            </a:r>
            <a:r>
              <a:rPr lang="en-US" sz="4800" dirty="0" err="1"/>
              <a:t>mucho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67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blanco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vieja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632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58E2E9-1321-4BAC-9A75-874273DC0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8" y="749177"/>
            <a:ext cx="6191004" cy="61088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5B6C4F-8717-456A-AEDD-FA0BDA889EAA}"/>
              </a:ext>
            </a:extLst>
          </p:cNvPr>
          <p:cNvSpPr txBox="1"/>
          <p:nvPr/>
        </p:nvSpPr>
        <p:spPr>
          <a:xfrm>
            <a:off x="6672648" y="1739679"/>
            <a:ext cx="52021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</a:t>
            </a:r>
            <a:r>
              <a:rPr lang="en-US" sz="4800" dirty="0" err="1"/>
              <a:t>abuelo</a:t>
            </a:r>
            <a:r>
              <a:rPr lang="en-US" sz="4800" dirty="0"/>
              <a:t>.</a:t>
            </a:r>
          </a:p>
          <a:p>
            <a:r>
              <a:rPr lang="en-US" sz="4800" dirty="0"/>
              <a:t>No </a:t>
            </a:r>
            <a:r>
              <a:rPr lang="en-US" sz="4800" dirty="0" err="1"/>
              <a:t>pesca</a:t>
            </a:r>
            <a:r>
              <a:rPr lang="en-US" sz="4800" dirty="0"/>
              <a:t> </a:t>
            </a:r>
            <a:r>
              <a:rPr lang="en-US" sz="4800" dirty="0" err="1"/>
              <a:t>muy</a:t>
            </a:r>
            <a:r>
              <a:rPr lang="en-US" sz="4800" dirty="0"/>
              <a:t> </a:t>
            </a:r>
            <a:r>
              <a:rPr lang="en-US" sz="4800" dirty="0" err="1"/>
              <a:t>bien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45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gris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gordo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0619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7B0128-2F51-427A-9A3D-D65B6BA99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16" y="762366"/>
            <a:ext cx="5029863" cy="54977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6547D2-F34B-498E-8134-6CB514325A19}"/>
              </a:ext>
            </a:extLst>
          </p:cNvPr>
          <p:cNvSpPr txBox="1"/>
          <p:nvPr/>
        </p:nvSpPr>
        <p:spPr>
          <a:xfrm>
            <a:off x="5354079" y="1249086"/>
            <a:ext cx="64713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Son </a:t>
            </a:r>
            <a:r>
              <a:rPr lang="en-US" sz="4800" dirty="0" err="1"/>
              <a:t>mis</a:t>
            </a:r>
            <a:r>
              <a:rPr lang="en-US" sz="4800" dirty="0"/>
              <a:t> </a:t>
            </a:r>
            <a:r>
              <a:rPr lang="en-US" sz="4800" dirty="0" err="1"/>
              <a:t>t</a:t>
            </a:r>
            <a:r>
              <a:rPr lang="en-US" sz="4800" dirty="0" err="1">
                <a:latin typeface="Calibri" panose="020F0502020204030204" pitchFamily="34" charset="0"/>
              </a:rPr>
              <a:t>íos</a:t>
            </a:r>
            <a:r>
              <a:rPr lang="en-US" sz="4800" dirty="0"/>
              <a:t>.</a:t>
            </a:r>
          </a:p>
          <a:p>
            <a:r>
              <a:rPr lang="en-US" sz="4800" dirty="0"/>
              <a:t>Se </a:t>
            </a:r>
            <a:r>
              <a:rPr lang="en-US" sz="4800" dirty="0" err="1"/>
              <a:t>aman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Tienen 42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Tienen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rojo</a:t>
            </a:r>
            <a:r>
              <a:rPr lang="en-US" sz="4800" dirty="0">
                <a:latin typeface="Calibri" panose="020F0502020204030204" pitchFamily="34" charset="0"/>
              </a:rPr>
              <a:t> y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 </a:t>
            </a:r>
          </a:p>
          <a:p>
            <a:r>
              <a:rPr lang="en-US" sz="4800" dirty="0">
                <a:latin typeface="Calibri" panose="020F0502020204030204" pitchFamily="34" charset="0"/>
              </a:rPr>
              <a:t>	</a:t>
            </a:r>
            <a:r>
              <a:rPr lang="en-US" sz="4800" dirty="0" err="1">
                <a:latin typeface="Calibri" panose="020F0502020204030204" pitchFamily="34" charset="0"/>
              </a:rPr>
              <a:t>moreno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Son </a:t>
            </a:r>
            <a:r>
              <a:rPr lang="en-US" sz="4800" dirty="0" err="1">
                <a:latin typeface="Calibri" panose="020F0502020204030204" pitchFamily="34" charset="0"/>
              </a:rPr>
              <a:t>simpáticos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138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5483DC-D9C8-409D-907F-EC85B3664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58" y="313592"/>
            <a:ext cx="5069037" cy="61927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5FD7B8-9C6E-4927-9722-8F6D38EC37E3}"/>
              </a:ext>
            </a:extLst>
          </p:cNvPr>
          <p:cNvSpPr txBox="1"/>
          <p:nvPr/>
        </p:nvSpPr>
        <p:spPr>
          <a:xfrm>
            <a:off x="6289589" y="1739679"/>
            <a:ext cx="52639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Es</a:t>
            </a:r>
            <a:r>
              <a:rPr lang="en-US" sz="4800" dirty="0"/>
              <a:t> mi primo.</a:t>
            </a:r>
          </a:p>
          <a:p>
            <a:r>
              <a:rPr lang="en-US" sz="4800" dirty="0" err="1"/>
              <a:t>Juega</a:t>
            </a:r>
            <a:r>
              <a:rPr lang="en-US" sz="4800" dirty="0"/>
              <a:t> </a:t>
            </a:r>
            <a:r>
              <a:rPr lang="en-US" sz="4800" dirty="0" err="1"/>
              <a:t>básquetbol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18 </a:t>
            </a:r>
            <a:r>
              <a:rPr lang="en-US" sz="4800" dirty="0" err="1">
                <a:latin typeface="Calibri" panose="020F0502020204030204" pitchFamily="34" charset="0"/>
              </a:rPr>
              <a:t>años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>
                <a:latin typeface="Calibri" panose="020F0502020204030204" pitchFamily="34" charset="0"/>
              </a:rPr>
              <a:t>Tiene </a:t>
            </a:r>
            <a:r>
              <a:rPr lang="en-US" sz="4800" dirty="0" err="1">
                <a:latin typeface="Calibri" panose="020F0502020204030204" pitchFamily="34" charset="0"/>
              </a:rPr>
              <a:t>pelo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moreno</a:t>
            </a:r>
            <a:r>
              <a:rPr lang="en-US" sz="4800" dirty="0">
                <a:latin typeface="Calibri" panose="020F0502020204030204" pitchFamily="34" charset="0"/>
              </a:rPr>
              <a:t>.</a:t>
            </a:r>
          </a:p>
          <a:p>
            <a:r>
              <a:rPr lang="en-US" sz="4800" dirty="0" err="1">
                <a:latin typeface="Calibri" panose="020F0502020204030204" pitchFamily="34" charset="0"/>
              </a:rPr>
              <a:t>Es</a:t>
            </a:r>
            <a:r>
              <a:rPr lang="en-US" sz="4800" dirty="0">
                <a:latin typeface="Calibri" panose="020F0502020204030204" pitchFamily="34" charset="0"/>
              </a:rPr>
              <a:t> </a:t>
            </a:r>
            <a:r>
              <a:rPr lang="en-US" sz="4800" dirty="0" err="1">
                <a:latin typeface="Calibri" panose="020F0502020204030204" pitchFamily="34" charset="0"/>
              </a:rPr>
              <a:t>muy</a:t>
            </a:r>
            <a:r>
              <a:rPr lang="en-US" sz="4800" dirty="0">
                <a:latin typeface="Calibri" panose="020F0502020204030204" pitchFamily="34" charset="0"/>
              </a:rPr>
              <a:t> alto.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330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185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8</cp:revision>
  <dcterms:created xsi:type="dcterms:W3CDTF">2017-10-09T19:33:10Z</dcterms:created>
  <dcterms:modified xsi:type="dcterms:W3CDTF">2017-10-15T19:19:51Z</dcterms:modified>
</cp:coreProperties>
</file>