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781"/>
  </p:normalViewPr>
  <p:slideViewPr>
    <p:cSldViewPr>
      <p:cViewPr varScale="1">
        <p:scale>
          <a:sx n="56" d="100"/>
          <a:sy n="56" d="100"/>
        </p:scale>
        <p:origin x="1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8292-0239-4C92-96B7-B0E3BE0C9E39}" type="datetimeFigureOut">
              <a:rPr lang="en-US" smtClean="0"/>
              <a:pPr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0E4B9-048D-4D1A-8DCF-305677E18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Comidas</a:t>
            </a:r>
            <a:r>
              <a:rPr lang="en-US" sz="6000" dirty="0">
                <a:solidFill>
                  <a:srgbClr val="FF0000"/>
                </a:solidFill>
              </a:rPr>
              <a:t>/</a:t>
            </a:r>
            <a:r>
              <a:rPr lang="en-US" sz="6000" dirty="0" err="1">
                <a:solidFill>
                  <a:srgbClr val="FF0000"/>
                </a:solidFill>
              </a:rPr>
              <a:t>Alimentos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 err="1"/>
              <a:t>Novembro</a:t>
            </a:r>
            <a:r>
              <a:rPr lang="en-US" sz="2000" dirty="0"/>
              <a:t> 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Cesto</a:t>
            </a:r>
            <a:r>
              <a:rPr lang="en-US" dirty="0"/>
              <a:t> de </a:t>
            </a:r>
            <a:r>
              <a:rPr lang="en-US" dirty="0" err="1"/>
              <a:t>frutas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ces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39094"/>
            <a:ext cx="6248400" cy="476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Frutas</a:t>
            </a:r>
            <a:endParaRPr lang="en-US" dirty="0"/>
          </a:p>
        </p:txBody>
      </p:sp>
      <p:pic>
        <p:nvPicPr>
          <p:cNvPr id="4" name="Content Placeholder 3" descr="fru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95400"/>
            <a:ext cx="91440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Bebidas</a:t>
            </a:r>
            <a:endParaRPr lang="en-US" dirty="0"/>
          </a:p>
        </p:txBody>
      </p:sp>
      <p:pic>
        <p:nvPicPr>
          <p:cNvPr id="6" name="Content Placeholder 5" descr="bebid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0"/>
            <a:ext cx="89916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Legumes </a:t>
            </a:r>
          </a:p>
        </p:txBody>
      </p:sp>
      <p:pic>
        <p:nvPicPr>
          <p:cNvPr id="4" name="Content Placeholder 3" descr="verdur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686800" cy="5105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Alimentos</a:t>
            </a:r>
            <a:r>
              <a:rPr lang="en-US" dirty="0"/>
              <a:t> </a:t>
            </a:r>
          </a:p>
        </p:txBody>
      </p:sp>
      <p:pic>
        <p:nvPicPr>
          <p:cNvPr id="6" name="Content Placeholder 5" descr="do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3999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Pratos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prat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915399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Refeições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refe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5626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Actividade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Restaurante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Lisboa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restaur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Actividade</a:t>
            </a:r>
            <a:r>
              <a:rPr lang="en-US"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Cesto</a:t>
            </a:r>
            <a:r>
              <a:rPr lang="en-US" dirty="0"/>
              <a:t> de </a:t>
            </a:r>
            <a:r>
              <a:rPr lang="en-US" dirty="0" err="1"/>
              <a:t>Frutas</a:t>
            </a:r>
            <a:r>
              <a:rPr lang="en-US" dirty="0"/>
              <a:t>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25</Words>
  <Application>Microsoft Macintosh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Comidas/Alimentos</vt:lpstr>
      <vt:lpstr>Frutas</vt:lpstr>
      <vt:lpstr>Bebidas</vt:lpstr>
      <vt:lpstr>Legumes </vt:lpstr>
      <vt:lpstr>Alimentos </vt:lpstr>
      <vt:lpstr>Pratos </vt:lpstr>
      <vt:lpstr>Refeições </vt:lpstr>
      <vt:lpstr>Actividade 1</vt:lpstr>
      <vt:lpstr>Actividade 2</vt:lpstr>
      <vt:lpstr>Cesto de frutas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Comidas/Alimentos</dc:title>
  <dc:creator>pc</dc:creator>
  <cp:lastModifiedBy>Klassen, Rebecca A.</cp:lastModifiedBy>
  <cp:revision>2</cp:revision>
  <dcterms:created xsi:type="dcterms:W3CDTF">2018-11-18T00:05:22Z</dcterms:created>
  <dcterms:modified xsi:type="dcterms:W3CDTF">2018-11-19T18:39:30Z</dcterms:modified>
</cp:coreProperties>
</file>