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3C7F-2480-4B01-9CC1-78E61B9322C6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278-A8CE-4D98-B670-FFF2083E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9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3C7F-2480-4B01-9CC1-78E61B9322C6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278-A8CE-4D98-B670-FFF2083E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2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3C7F-2480-4B01-9CC1-78E61B9322C6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278-A8CE-4D98-B670-FFF2083E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6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3C7F-2480-4B01-9CC1-78E61B9322C6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278-A8CE-4D98-B670-FFF2083E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3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3C7F-2480-4B01-9CC1-78E61B9322C6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278-A8CE-4D98-B670-FFF2083E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7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3C7F-2480-4B01-9CC1-78E61B9322C6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278-A8CE-4D98-B670-FFF2083E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8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3C7F-2480-4B01-9CC1-78E61B9322C6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278-A8CE-4D98-B670-FFF2083E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3C7F-2480-4B01-9CC1-78E61B9322C6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278-A8CE-4D98-B670-FFF2083E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9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3C7F-2480-4B01-9CC1-78E61B9322C6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278-A8CE-4D98-B670-FFF2083E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5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3C7F-2480-4B01-9CC1-78E61B9322C6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278-A8CE-4D98-B670-FFF2083E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6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23C7F-2480-4B01-9CC1-78E61B9322C6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14278-A8CE-4D98-B670-FFF2083E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0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23C7F-2480-4B01-9CC1-78E61B9322C6}" type="datetimeFigureOut">
              <a:rPr lang="en-US" smtClean="0"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14278-A8CE-4D98-B670-FFF2083ED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7503" y="1740201"/>
            <a:ext cx="9535297" cy="2387600"/>
          </a:xfrm>
        </p:spPr>
        <p:txBody>
          <a:bodyPr>
            <a:noAutofit/>
          </a:bodyPr>
          <a:lstStyle/>
          <a:p>
            <a:r>
              <a:rPr lang="en-US" sz="9600" dirty="0">
                <a:latin typeface="Gill Sans Ultra Bold" panose="020B0A02020104020203" pitchFamily="34" charset="0"/>
              </a:rPr>
              <a:t>El </a:t>
            </a:r>
            <a:r>
              <a:rPr lang="en-US" sz="9600" dirty="0" err="1">
                <a:latin typeface="Gill Sans Ultra Bold" panose="020B0A02020104020203" pitchFamily="34" charset="0"/>
              </a:rPr>
              <a:t>perro</a:t>
            </a:r>
            <a:r>
              <a:rPr lang="en-US" sz="9600" dirty="0">
                <a:latin typeface="Gill Sans Ultra Bold" panose="020B0A02020104020203" pitchFamily="34" charset="0"/>
              </a:rPr>
              <a:t> </a:t>
            </a:r>
            <a:r>
              <a:rPr lang="en-US" sz="9600" dirty="0" err="1">
                <a:latin typeface="Gill Sans Ultra Bold" panose="020B0A02020104020203" pitchFamily="34" charset="0"/>
              </a:rPr>
              <a:t>es</a:t>
            </a:r>
            <a:r>
              <a:rPr lang="en-US" sz="9600" dirty="0">
                <a:latin typeface="Gill Sans Ultra Bold" panose="020B0A02020104020203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6073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565" y="729138"/>
            <a:ext cx="4049225" cy="4049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923" y="835014"/>
            <a:ext cx="4084028" cy="40840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23829" y="4778363"/>
            <a:ext cx="2222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Gill Sans Ultra Bold" panose="020B0A02020104020203" pitchFamily="34" charset="0"/>
              </a:rPr>
              <a:t>feo</a:t>
            </a:r>
            <a:endParaRPr lang="en-US" sz="6600" dirty="0">
              <a:latin typeface="Gill Sans Ultra Bold" panose="020B0A020201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80024" y="4778363"/>
            <a:ext cx="357982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latin typeface="Gill Sans Ultra Bold" panose="020B0A02020104020203" pitchFamily="34" charset="0"/>
              </a:rPr>
              <a:t>bonito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0611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10564" y="4778363"/>
            <a:ext cx="40492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Gill Sans Ultra Bold" panose="020B0A02020104020203" pitchFamily="34" charset="0"/>
              </a:rPr>
              <a:t>grande</a:t>
            </a:r>
            <a:endParaRPr lang="en-US" sz="6600" dirty="0">
              <a:latin typeface="Gill Sans Ultra Bold" panose="020B0A020201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25385" y="4749948"/>
            <a:ext cx="46891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err="1">
                <a:latin typeface="Gill Sans Ultra Bold" panose="020B0A02020104020203" pitchFamily="34" charset="0"/>
              </a:rPr>
              <a:t>pequeño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89" y="308689"/>
            <a:ext cx="5067373" cy="46976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238" y="2993245"/>
            <a:ext cx="1369398" cy="175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6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72426" y="4778363"/>
            <a:ext cx="2914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Gill Sans Ultra Bold" panose="020B0A02020104020203" pitchFamily="34" charset="0"/>
              </a:rPr>
              <a:t>viejo</a:t>
            </a:r>
            <a:endParaRPr lang="en-US" sz="6600" dirty="0">
              <a:latin typeface="Gill Sans Ultra Bold" panose="020B0A020201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01000" y="4778363"/>
            <a:ext cx="301492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err="1">
                <a:latin typeface="Gill Sans Ultra Bold" panose="020B0A02020104020203" pitchFamily="34" charset="0"/>
              </a:rPr>
              <a:t>joven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32" y="1116644"/>
            <a:ext cx="4277874" cy="36617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000" y="1269626"/>
            <a:ext cx="3149974" cy="314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8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70454" y="4778363"/>
            <a:ext cx="32726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Gill Sans Ultra Bold" panose="020B0A02020104020203" pitchFamily="34" charset="0"/>
              </a:rPr>
              <a:t>gordo</a:t>
            </a:r>
            <a:endParaRPr lang="en-US" sz="6600" dirty="0">
              <a:latin typeface="Gill Sans Ultra Bold" panose="020B0A020201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80024" y="4778363"/>
            <a:ext cx="277672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err="1">
                <a:latin typeface="Gill Sans Ultra Bold" panose="020B0A02020104020203" pitchFamily="34" charset="0"/>
              </a:rPr>
              <a:t>flaco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629" y="820082"/>
            <a:ext cx="3958281" cy="39582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845" y="1080093"/>
            <a:ext cx="3049079" cy="317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6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23829" y="4778363"/>
            <a:ext cx="2222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Gill Sans Ultra Bold" panose="020B0A02020104020203" pitchFamily="34" charset="0"/>
              </a:rPr>
              <a:t>alto</a:t>
            </a:r>
          </a:p>
        </p:txBody>
      </p:sp>
      <p:sp>
        <p:nvSpPr>
          <p:cNvPr id="9" name="Rectangle 8"/>
          <p:cNvSpPr/>
          <p:nvPr/>
        </p:nvSpPr>
        <p:spPr>
          <a:xfrm>
            <a:off x="7380024" y="4778363"/>
            <a:ext cx="24865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latin typeface="Gill Sans Ultra Bold" panose="020B0A02020104020203" pitchFamily="34" charset="0"/>
              </a:rPr>
              <a:t>bajo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177" y="507026"/>
            <a:ext cx="4510982" cy="42713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349" y="2642694"/>
            <a:ext cx="2977464" cy="208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7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3265" y="4778363"/>
            <a:ext cx="44465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Gill Sans Ultra Bold" panose="020B0A02020104020203" pitchFamily="34" charset="0"/>
              </a:rPr>
              <a:t>moreno</a:t>
            </a:r>
            <a:endParaRPr lang="en-US" sz="6600" dirty="0">
              <a:latin typeface="Gill Sans Ultra Bold" panose="020B0A020201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48975" y="4778363"/>
            <a:ext cx="30419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err="1">
                <a:latin typeface="Gill Sans Ultra Bold" panose="020B0A02020104020203" pitchFamily="34" charset="0"/>
              </a:rPr>
              <a:t>rubio</a:t>
            </a:r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98" y="1339874"/>
            <a:ext cx="4017081" cy="34384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504" y="1488155"/>
            <a:ext cx="3692765" cy="303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2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7276" y="4939001"/>
            <a:ext cx="47708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latin typeface="Gill Sans Ultra Bold" panose="020B0A02020104020203" pitchFamily="34" charset="0"/>
              </a:rPr>
              <a:t>artístico</a:t>
            </a:r>
            <a:endParaRPr lang="en-US" sz="6600" dirty="0">
              <a:latin typeface="Gill Sans Ultra Bold" panose="020B0A020201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76735" y="4939001"/>
            <a:ext cx="59683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err="1">
                <a:latin typeface="Gill Sans Ultra Bold" panose="020B0A02020104020203" pitchFamily="34" charset="0"/>
              </a:rPr>
              <a:t>inteligente</a:t>
            </a:r>
            <a:endParaRPr lang="en-US" sz="6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FD5C49-521A-4352-8899-A21B3C936A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281" y="1626169"/>
            <a:ext cx="3312832" cy="3312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032101-C8F1-4BB0-8C0A-58AA4A3AB0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328" y="1993808"/>
            <a:ext cx="4022799" cy="255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72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3265" y="4778363"/>
            <a:ext cx="48573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Gill Sans Ultra Bold" panose="020B0A02020104020203" pitchFamily="34" charset="0"/>
              </a:rPr>
              <a:t>atlético</a:t>
            </a:r>
            <a:endParaRPr lang="en-US" sz="6600" dirty="0">
              <a:latin typeface="Gill Sans Ultra Bold" panose="020B0A020201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98371" y="4778363"/>
            <a:ext cx="534312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err="1">
                <a:latin typeface="Gill Sans Ultra Bold" panose="020B0A02020104020203" pitchFamily="34" charset="0"/>
              </a:rPr>
              <a:t>simpático</a:t>
            </a:r>
            <a:endParaRPr lang="en-US" sz="6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6B9E6C-BA70-41FB-83B2-73A90540C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17" y="996749"/>
            <a:ext cx="2260836" cy="35731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B9C73D-6231-4FA9-BC64-FBFDD4D748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213" y="887463"/>
            <a:ext cx="2523225" cy="379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50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Gill Sans Ultra Bold</vt:lpstr>
      <vt:lpstr>Office Theme</vt:lpstr>
      <vt:lpstr>El perro es…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perro es…</dc:title>
  <dc:creator>Becky</dc:creator>
  <cp:lastModifiedBy>Becky</cp:lastModifiedBy>
  <cp:revision>3</cp:revision>
  <dcterms:created xsi:type="dcterms:W3CDTF">2017-04-26T15:59:37Z</dcterms:created>
  <dcterms:modified xsi:type="dcterms:W3CDTF">2017-10-15T19:20:22Z</dcterms:modified>
</cp:coreProperties>
</file>