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0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6776A-635D-4F8E-B433-99E9210CA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7FD58-8E6B-47DF-8E07-94268EF6C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02126-8B05-438A-AAB3-F73C2C24F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C1AD9-5AED-416C-A23E-01D7DBE4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D5663-57CF-4389-905B-AF23BD848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8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7548A-63B4-445A-BF25-6DA90FB3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9A4FB3-8BBA-4227-BEE1-CA053CD6A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54DE4-9B63-4B5D-9F84-2811A3E8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8FC23-8E8C-4416-A5E2-C67F2C64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1C4ED-EDBD-41C3-AC23-3CEF3236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8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4408CB-2888-4C63-93DE-B93071C31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B5DD3-6F3E-4E9A-A256-3038E4FF4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C5CE5-80E6-4B6D-AB74-8BC824B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91D43-48BC-40B3-8E40-EB5063EF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00EC7-D647-48B8-923C-420C7A8B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1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5ED32-9702-4AFA-8814-25B928021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3D581-3A6F-4C56-BCFB-B7E48F8CF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CFEB5-F87F-41F7-AFBA-8A883A16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0B2DB-BDC7-4EE3-B588-A553F71C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78447-7AAC-4965-9892-8BEDBAC4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2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F66-465B-4837-ACF5-E2ECDB053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0DB48-9972-45E3-BE65-BFCA7D572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E21E5-7DE2-41DF-9657-A4D9ECBC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5549F-B581-4315-85BC-5AD1CA88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41065-767A-451D-BABB-3B55B18DD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6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7FA1-CD53-43ED-A1BD-725AA218E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8E662-29B4-4094-AAAA-325074C99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B7368-AA9A-426B-96CB-F95026E0A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7CEF6-3189-46E9-B309-17EF1C6B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8B77A-B0EE-4B35-B7D1-591DCD98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11089-33EA-4FEE-B591-EE6A1DE75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5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E839E-3ED9-40BB-BFE1-7E7A73C4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65A18-B0D1-4B4C-AE1A-DBF31CF57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8B7AC-7A53-4A3F-891D-CFF4863F9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EC9F8B-5943-463A-ACBA-2634C9142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94B2CA-E830-410A-AFB3-8A71CBAB5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1EB6E6-823C-44DB-B024-430D82F25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CFA367-90C3-4181-BADD-D4F6D588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4C8DD-8532-40B9-B07C-9BD798C9B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4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0A3E9-D8C5-4E4A-8C27-13E61BCF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017AE-8FB0-4288-9270-168C4ADF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36C3C2-9B46-459F-B150-07E6DF14C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70C88-D117-4EDA-B619-AC68183A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2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8B010A-C490-4E7D-A86B-7FAA14270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20CCD-2322-4C13-B614-7234170F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2B4D2-A95F-4A22-8896-A53076480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8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D3CCC-2384-46C5-B031-5C60C6B31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0BBF1-873F-4BEA-A9A5-7E66AAC23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7DA19-9DB9-4A5B-8E56-8B9F9080D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10179-949E-4D2F-9131-7D0781F9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0D25A-BC41-4854-94AA-516F1C79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AC1B2-3094-4067-B177-1A35BB2C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2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0493-0A54-43B2-9844-3ECE65C06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04528-F6B6-4CD9-9B64-8D1B27684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170DA4-B535-4867-83C6-14C9699AE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FCAA7-1BF1-4B3F-9A51-6EAB8FF29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758E5-D3F0-420F-84E6-20929778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92147-B680-4F08-9749-ECE65CE1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5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5CC80F-DC09-4DCF-AEE8-AE72E7867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8A011-2E45-4F5F-B408-AA6B9ECD3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87E61-AEA9-4C1E-871E-C98B06D39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AF3B-0D86-4B04-8BA7-59C53919635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B2DC5-DF41-48BD-BC3A-B7CD67FCB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4F71E-71BF-4ADE-B6C7-76B78A2DA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FDBE4-F786-402C-8BDF-5C9B5AE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9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C4850-6DDF-4DC5-8AD5-6769B6252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DEFE1-11B5-4DFF-800B-F2A6EEEE85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44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41585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Afeitarse</a:t>
            </a:r>
            <a:endParaRPr lang="en-US" sz="8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5E4E99-DF98-451D-A69C-E1D84A16A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291" y="3011610"/>
            <a:ext cx="1907418" cy="329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8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6670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800" dirty="0" err="1"/>
              <a:t>Despertarse</a:t>
            </a:r>
            <a:r>
              <a:rPr lang="en-US" sz="8800" dirty="0"/>
              <a:t> (</a:t>
            </a:r>
            <a:r>
              <a:rPr lang="en-US" sz="8800" dirty="0" err="1"/>
              <a:t>e→ie</a:t>
            </a:r>
            <a:r>
              <a:rPr lang="en-US" sz="8800" dirty="0"/>
              <a:t>) </a:t>
            </a:r>
            <a:br>
              <a:rPr lang="en-US" sz="8800" dirty="0"/>
            </a:br>
            <a:endParaRPr lang="en-US" sz="8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CD9C6D-0E91-45A3-BE9F-14C453447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448" y="3477234"/>
            <a:ext cx="4141104" cy="302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77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77974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Ducharse</a:t>
            </a:r>
            <a:endParaRPr lang="en-US" sz="8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459185-5F35-4201-BC24-611D3F784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607" y="2938632"/>
            <a:ext cx="2362786" cy="368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3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288367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Peinarse</a:t>
            </a:r>
            <a:endParaRPr lang="en-US" sz="8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0BEC4A-A2DD-406D-A602-7DBFABA44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406" y="3232823"/>
            <a:ext cx="4113188" cy="292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69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2342" y="1443112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Secarse</a:t>
            </a:r>
            <a:endParaRPr lang="en-US" sz="8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AE0054-9E93-4E67-A65A-6D65053B0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4921" y="2913137"/>
            <a:ext cx="3182157" cy="320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214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2341" y="1443112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Levantarse</a:t>
            </a:r>
            <a:endParaRPr lang="en-US" sz="8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8C2377-B68E-4611-8476-79F5800C4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679" y="2913137"/>
            <a:ext cx="2038642" cy="360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67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246164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Sentarse</a:t>
            </a:r>
            <a:r>
              <a:rPr lang="en-US" sz="8800" dirty="0"/>
              <a:t> (</a:t>
            </a:r>
            <a:r>
              <a:rPr lang="en-US" sz="8800" dirty="0" err="1"/>
              <a:t>e→ie</a:t>
            </a:r>
            <a:r>
              <a:rPr lang="en-US" sz="8800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CC6814-2F63-4A24-B910-C5F15912A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069" y="2939661"/>
            <a:ext cx="2291862" cy="326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167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4977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Entrenarse</a:t>
            </a:r>
            <a:endParaRPr lang="en-US" sz="8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E09501-9FF1-4015-A7F2-59B1F8590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780" y="3429000"/>
            <a:ext cx="3992440" cy="253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4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5146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9600" b="1" dirty="0"/>
              <a:t>REFLEXIVE VERBS</a:t>
            </a:r>
          </a:p>
        </p:txBody>
      </p:sp>
    </p:spTree>
    <p:extLst>
      <p:ext uri="{BB962C8B-B14F-4D97-AF65-F5344CB8AC3E}">
        <p14:creationId xmlns:p14="http://schemas.microsoft.com/office/powerpoint/2010/main" val="313674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794804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Lavarse</a:t>
            </a:r>
            <a:endParaRPr lang="en-US" sz="8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7A9AB2-1F7A-4212-AB70-75831B3C6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970" y="3264829"/>
            <a:ext cx="2476060" cy="330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0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963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800" dirty="0" err="1"/>
              <a:t>Acostarse</a:t>
            </a:r>
            <a:r>
              <a:rPr lang="en-US" sz="8800" dirty="0"/>
              <a:t> (</a:t>
            </a:r>
            <a:r>
              <a:rPr lang="en-US" sz="8800" dirty="0" err="1"/>
              <a:t>o→ue</a:t>
            </a:r>
            <a:r>
              <a:rPr lang="en-US" sz="8800" dirty="0"/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4B1B20-33CF-4FA7-A44E-D298154CB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797" y="3429000"/>
            <a:ext cx="3186406" cy="318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22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57179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Bañarse</a:t>
            </a:r>
            <a:endParaRPr lang="en-US" sz="8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741DA1-909F-4D0D-B439-430B33506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986" y="2927204"/>
            <a:ext cx="2452028" cy="357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2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752601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Maquillarse</a:t>
            </a:r>
            <a:endParaRPr lang="en-US" sz="8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B9164F-2812-4C5D-A45A-D75F4A219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278" y="3511550"/>
            <a:ext cx="3165444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5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43112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Cepillarse</a:t>
            </a:r>
            <a:endParaRPr lang="en-US" sz="8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3B57BF-D5F5-477E-BDD1-0B3C3444A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806" y="3056802"/>
            <a:ext cx="3444387" cy="311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87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5718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/>
              <a:t>Ponerse</a:t>
            </a:r>
            <a:r>
              <a:rPr lang="en-US" sz="8800" dirty="0"/>
              <a:t> la </a:t>
            </a:r>
            <a:r>
              <a:rPr lang="en-US" sz="8800" dirty="0" err="1"/>
              <a:t>ropa</a:t>
            </a:r>
            <a:endParaRPr lang="en-US" sz="8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E76413-9A0C-4CB9-BC1B-DE3AAEDD2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731" y="3127561"/>
            <a:ext cx="2432537" cy="321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6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7244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800" dirty="0" err="1"/>
              <a:t>Dormirse</a:t>
            </a:r>
            <a:r>
              <a:rPr lang="en-US" sz="8800" dirty="0"/>
              <a:t> (</a:t>
            </a:r>
            <a:r>
              <a:rPr lang="en-US" sz="8800" dirty="0" err="1"/>
              <a:t>o→ue</a:t>
            </a:r>
            <a:r>
              <a:rPr lang="en-US" sz="8800" dirty="0"/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16CE8C-E2B9-4EC2-B421-099A68FA4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089" y="3663510"/>
            <a:ext cx="4257822" cy="262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71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Widescreen</PresentationFormat>
  <Paragraphs>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REFLEXIVE VERBS</vt:lpstr>
      <vt:lpstr>Lavarse</vt:lpstr>
      <vt:lpstr>Acostarse (o→ue)</vt:lpstr>
      <vt:lpstr>Bañarse</vt:lpstr>
      <vt:lpstr>Maquillarse</vt:lpstr>
      <vt:lpstr>Cepillarse</vt:lpstr>
      <vt:lpstr>Ponerse la ropa</vt:lpstr>
      <vt:lpstr>Dormirse (o→ue)</vt:lpstr>
      <vt:lpstr>Afeitarse</vt:lpstr>
      <vt:lpstr>Despertarse (e→ie)  </vt:lpstr>
      <vt:lpstr>Ducharse</vt:lpstr>
      <vt:lpstr>Peinarse</vt:lpstr>
      <vt:lpstr>Secarse</vt:lpstr>
      <vt:lpstr>Levantarse</vt:lpstr>
      <vt:lpstr>Sentarse (e→ie)</vt:lpstr>
      <vt:lpstr>Entrenarse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1</cp:revision>
  <dcterms:created xsi:type="dcterms:W3CDTF">2018-05-15T15:37:13Z</dcterms:created>
  <dcterms:modified xsi:type="dcterms:W3CDTF">2018-05-15T15:41:43Z</dcterms:modified>
</cp:coreProperties>
</file>