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F52B-9054-48B5-B4B0-563B1525D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01061-2571-4592-966E-F8DBDBA2B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CBD7-4DCC-42C8-9A50-E75184D85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6D140-BD91-43F5-BEFE-69531F3D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99AE0-2C2A-4F4A-8ABD-8DA35A91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3723-4EE9-4838-83EF-88840786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1E33F-71FC-4BA0-84EF-DF3FE1929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4113-3C7B-48F0-8A6F-6846D987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0BE6B-EB2D-4719-96F1-FE34AF724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2104-A608-490C-870C-ABE8CF8B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58B7C-D459-49BE-87A5-1EFCCBAFA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1BFC9-EA49-4B16-9D61-57759279E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E717-21EB-4323-89A6-116F4EE9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D4DB0-FFB4-4D88-B547-2C2717D1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39DEC-C161-4A96-8C1A-A14A7301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14D4-15E7-42B6-A93C-086F779B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BF2B-9DC7-4099-B280-71780F0A9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F027-44E9-466E-AC17-55882261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74142-7D41-4509-8C9A-BBDF3F3D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634F1-4CE4-4A5A-80C7-C2F72EC1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8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2F21-5445-44F4-8DA7-9D6A9AEC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C20CD-962D-4EE6-ADFE-E55C7AE8A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4E53C-1F66-442F-AF1D-5CF5669E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34C5D-63A9-4D40-8DF5-3388E72C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A18F-4508-4CD9-BF11-90012D65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C9DB-C35A-408F-AD1C-592D597B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8D6E-9250-4C97-BC28-C59AF9F5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65427-69CD-4688-8F25-2BE747A17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217BC-4589-4C79-952E-A9A6A429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A8387-2B51-4946-91CA-661E64B8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4050D-42D1-4819-BAD2-B987CE2F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F340-F458-4DA9-AF4A-6B42D10D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70D9-2D90-48A2-BF08-2990774A6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2EDDA-845D-4B7C-8039-89B98AA87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590F8-B1DA-4337-8586-BB3A5F213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64500-70C7-4509-BF87-13458FA8A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6B5E1-722B-4431-8E95-4F1D5B9A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38C9B-A51E-4A4F-A402-27044829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1CE05-29D2-4049-AAFB-A774B228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7AD59-CD8C-4C87-A39B-55719159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F0D4E-6AB7-41C5-A3AE-6A088769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78D7A-BEF2-4C23-8533-F0B19F5C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4BE76-2904-42CC-ABEE-9CF22741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A6066-C8F4-469C-A47F-CACB62E6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1BCA31-592E-44C6-8165-70220E37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8B983-2B95-4EB2-A66B-D2106F13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4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6C7A-F833-4318-806A-F6297DF15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0C6E-8844-4F42-8ABB-49519C34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3A0CC-A391-43E2-A21D-86AF7F93A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FEEDE-0A46-4766-B60F-3B692542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39798-AD67-4FEF-ADEE-64A1960E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CEAEC-E7D8-4A49-A2CC-47CE404E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4388-47AD-4BED-A6DB-A802B1EE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B4DDE8-2884-4509-A3DB-4231A40C8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5E9F5-CBCF-42D0-B3C1-FA5D60D68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58399-2B42-4F4D-B34D-ABE87A85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AF5AC-28BB-4C0D-9974-2BDA4CD5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6BE2E-8551-4855-9207-DA4D63CB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C591DF-6378-4ACA-852D-B91D2250D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BAFA6-2513-4076-B7C0-A6A195D82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FCB7B-3D27-4971-B81C-DF415B414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2EA9F-AEAF-4444-BDA1-9D5AA23F412B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0870C-31ED-457C-A227-9AAB4939A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52CD2-91D6-4604-BBAC-77B55D98E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A4F6-EE51-43C0-B800-C17024E52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78F9A9-A78A-4D80-8F99-6C755D510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856655"/>
              </p:ext>
            </p:extLst>
          </p:nvPr>
        </p:nvGraphicFramePr>
        <p:xfrm>
          <a:off x="1124465" y="719665"/>
          <a:ext cx="10144899" cy="5471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114">
                  <a:extLst>
                    <a:ext uri="{9D8B030D-6E8A-4147-A177-3AD203B41FA5}">
                      <a16:colId xmlns:a16="http://schemas.microsoft.com/office/drawing/2014/main" val="1119269566"/>
                    </a:ext>
                  </a:extLst>
                </a:gridCol>
                <a:gridCol w="1688757">
                  <a:extLst>
                    <a:ext uri="{9D8B030D-6E8A-4147-A177-3AD203B41FA5}">
                      <a16:colId xmlns:a16="http://schemas.microsoft.com/office/drawing/2014/main" val="3828859116"/>
                    </a:ext>
                  </a:extLst>
                </a:gridCol>
                <a:gridCol w="1688757">
                  <a:extLst>
                    <a:ext uri="{9D8B030D-6E8A-4147-A177-3AD203B41FA5}">
                      <a16:colId xmlns:a16="http://schemas.microsoft.com/office/drawing/2014/main" val="1753525463"/>
                    </a:ext>
                  </a:extLst>
                </a:gridCol>
                <a:gridCol w="1688757">
                  <a:extLst>
                    <a:ext uri="{9D8B030D-6E8A-4147-A177-3AD203B41FA5}">
                      <a16:colId xmlns:a16="http://schemas.microsoft.com/office/drawing/2014/main" val="1875037945"/>
                    </a:ext>
                  </a:extLst>
                </a:gridCol>
                <a:gridCol w="1688757">
                  <a:extLst>
                    <a:ext uri="{9D8B030D-6E8A-4147-A177-3AD203B41FA5}">
                      <a16:colId xmlns:a16="http://schemas.microsoft.com/office/drawing/2014/main" val="1062880933"/>
                    </a:ext>
                  </a:extLst>
                </a:gridCol>
                <a:gridCol w="1688757">
                  <a:extLst>
                    <a:ext uri="{9D8B030D-6E8A-4147-A177-3AD203B41FA5}">
                      <a16:colId xmlns:a16="http://schemas.microsoft.com/office/drawing/2014/main" val="684539993"/>
                    </a:ext>
                  </a:extLst>
                </a:gridCol>
              </a:tblGrid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SUBJECTS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50"/>
                          </a:solidFill>
                        </a:rPr>
                        <a:t>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B0F0"/>
                          </a:solidFill>
                        </a:rPr>
                        <a:t>TENER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7030A0"/>
                          </a:solidFill>
                        </a:rPr>
                        <a:t>ESTAR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FFC000"/>
                          </a:solidFill>
                        </a:rPr>
                        <a:t>HABLAR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954702"/>
                  </a:ext>
                </a:extLst>
              </a:tr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Yo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007456"/>
                  </a:ext>
                </a:extLst>
              </a:tr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0271"/>
                  </a:ext>
                </a:extLst>
              </a:tr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Él</a:t>
                      </a:r>
                      <a:r>
                        <a:rPr lang="en-US" sz="2400" b="1" dirty="0"/>
                        <a:t>/ Ella/ </a:t>
                      </a:r>
                      <a:r>
                        <a:rPr lang="en-US" sz="2400" b="1" dirty="0" err="1"/>
                        <a:t>Usted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269214"/>
                  </a:ext>
                </a:extLst>
              </a:tr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Nosotros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639624"/>
                  </a:ext>
                </a:extLst>
              </a:tr>
              <a:tr h="9118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Ellos</a:t>
                      </a:r>
                      <a:r>
                        <a:rPr lang="en-US" sz="2400" b="1" dirty="0"/>
                        <a:t>/ </a:t>
                      </a:r>
                      <a:r>
                        <a:rPr lang="en-US" sz="2400" b="1" dirty="0" err="1"/>
                        <a:t>Ellas</a:t>
                      </a:r>
                      <a:r>
                        <a:rPr lang="en-US" sz="2400" b="1" dirty="0"/>
                        <a:t>/ </a:t>
                      </a:r>
                      <a:r>
                        <a:rPr lang="en-US" sz="2400" b="1" dirty="0" err="1"/>
                        <a:t>Ustedes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31797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15067E-603D-463D-9CBC-2AD01BADA12A}"/>
              </a:ext>
            </a:extLst>
          </p:cNvPr>
          <p:cNvSpPr txBox="1"/>
          <p:nvPr/>
        </p:nvSpPr>
        <p:spPr>
          <a:xfrm>
            <a:off x="3256006" y="1773253"/>
            <a:ext cx="790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soy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95738-3577-4811-8534-08B3FA5588D8}"/>
              </a:ext>
            </a:extLst>
          </p:cNvPr>
          <p:cNvSpPr txBox="1"/>
          <p:nvPr/>
        </p:nvSpPr>
        <p:spPr>
          <a:xfrm>
            <a:off x="3188044" y="2697892"/>
            <a:ext cx="926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eres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81C63-8359-43BC-8639-75221155845E}"/>
              </a:ext>
            </a:extLst>
          </p:cNvPr>
          <p:cNvSpPr txBox="1"/>
          <p:nvPr/>
        </p:nvSpPr>
        <p:spPr>
          <a:xfrm>
            <a:off x="3348683" y="3641124"/>
            <a:ext cx="60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8D00AB-AA9C-4E27-85E8-E5D9DF55BB88}"/>
              </a:ext>
            </a:extLst>
          </p:cNvPr>
          <p:cNvSpPr txBox="1"/>
          <p:nvPr/>
        </p:nvSpPr>
        <p:spPr>
          <a:xfrm>
            <a:off x="3015049" y="4547170"/>
            <a:ext cx="1272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somos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F47D2D-1EA7-4865-8187-9B6E1035D82F}"/>
              </a:ext>
            </a:extLst>
          </p:cNvPr>
          <p:cNvSpPr txBox="1"/>
          <p:nvPr/>
        </p:nvSpPr>
        <p:spPr>
          <a:xfrm>
            <a:off x="3256006" y="5414430"/>
            <a:ext cx="790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634A73-0E61-4420-9AAA-909321F4158C}"/>
              </a:ext>
            </a:extLst>
          </p:cNvPr>
          <p:cNvSpPr txBox="1"/>
          <p:nvPr/>
        </p:nvSpPr>
        <p:spPr>
          <a:xfrm>
            <a:off x="4810897" y="1754660"/>
            <a:ext cx="1206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teng</a:t>
            </a:r>
            <a:r>
              <a:rPr lang="en-US" sz="3200" dirty="0" err="1">
                <a:solidFill>
                  <a:srgbClr val="FF0000"/>
                </a:solidFill>
              </a:rPr>
              <a:t>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742F05-4CAB-4945-91D1-8AB87FBFE61E}"/>
              </a:ext>
            </a:extLst>
          </p:cNvPr>
          <p:cNvSpPr txBox="1"/>
          <p:nvPr/>
        </p:nvSpPr>
        <p:spPr>
          <a:xfrm>
            <a:off x="4810897" y="2697891"/>
            <a:ext cx="1206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tien</a:t>
            </a:r>
            <a:r>
              <a:rPr lang="en-US" sz="3200" dirty="0" err="1">
                <a:solidFill>
                  <a:srgbClr val="FF0000"/>
                </a:solidFill>
              </a:rPr>
              <a:t>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FC909-CF0D-4C24-9A69-494FF48A0589}"/>
              </a:ext>
            </a:extLst>
          </p:cNvPr>
          <p:cNvSpPr txBox="1"/>
          <p:nvPr/>
        </p:nvSpPr>
        <p:spPr>
          <a:xfrm>
            <a:off x="4872681" y="3641122"/>
            <a:ext cx="1083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tien</a:t>
            </a:r>
            <a:r>
              <a:rPr lang="en-US" sz="3200" dirty="0" err="1">
                <a:solidFill>
                  <a:srgbClr val="FF0000"/>
                </a:solidFill>
              </a:rPr>
              <a:t>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AF6718-A1B4-49C4-8551-3B6108181FE2}"/>
              </a:ext>
            </a:extLst>
          </p:cNvPr>
          <p:cNvSpPr txBox="1"/>
          <p:nvPr/>
        </p:nvSpPr>
        <p:spPr>
          <a:xfrm>
            <a:off x="4579207" y="4547171"/>
            <a:ext cx="1670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ten</a:t>
            </a:r>
            <a:r>
              <a:rPr lang="en-US" sz="3200" dirty="0" err="1">
                <a:solidFill>
                  <a:srgbClr val="FF0000"/>
                </a:solidFill>
              </a:rPr>
              <a:t>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D2A14C-A799-4050-A3A1-B676ECF6BF89}"/>
              </a:ext>
            </a:extLst>
          </p:cNvPr>
          <p:cNvSpPr txBox="1"/>
          <p:nvPr/>
        </p:nvSpPr>
        <p:spPr>
          <a:xfrm>
            <a:off x="4780005" y="5453220"/>
            <a:ext cx="126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tien</a:t>
            </a:r>
            <a:r>
              <a:rPr lang="en-US" sz="3200" dirty="0" err="1">
                <a:solidFill>
                  <a:srgbClr val="FF0000"/>
                </a:solidFill>
              </a:rPr>
              <a:t>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80ABF1-DE2A-473F-AED9-62204BAB8405}"/>
              </a:ext>
            </a:extLst>
          </p:cNvPr>
          <p:cNvSpPr txBox="1"/>
          <p:nvPr/>
        </p:nvSpPr>
        <p:spPr>
          <a:xfrm>
            <a:off x="6661322" y="1773252"/>
            <a:ext cx="77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>
                <a:solidFill>
                  <a:srgbClr val="FF0000"/>
                </a:solidFill>
              </a:rPr>
              <a:t>o</a:t>
            </a:r>
            <a:r>
              <a:rPr lang="en-US" sz="3200" dirty="0" err="1"/>
              <a:t>y</a:t>
            </a:r>
            <a:endParaRPr lang="en-US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A9EED6-EA74-4E4F-8915-806E9915AD76}"/>
              </a:ext>
            </a:extLst>
          </p:cNvPr>
          <p:cNvSpPr txBox="1"/>
          <p:nvPr/>
        </p:nvSpPr>
        <p:spPr>
          <a:xfrm>
            <a:off x="6661322" y="2697891"/>
            <a:ext cx="77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dirty="0">
                <a:solidFill>
                  <a:srgbClr val="FF0000"/>
                </a:solidFill>
              </a:rPr>
              <a:t>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3FEC7D-0F9B-4598-90CF-0AC205AE35B8}"/>
              </a:ext>
            </a:extLst>
          </p:cNvPr>
          <p:cNvSpPr txBox="1"/>
          <p:nvPr/>
        </p:nvSpPr>
        <p:spPr>
          <a:xfrm>
            <a:off x="6753998" y="3622530"/>
            <a:ext cx="592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03EC09-C26F-4B79-A789-F5A147FD9324}"/>
              </a:ext>
            </a:extLst>
          </p:cNvPr>
          <p:cNvSpPr txBox="1"/>
          <p:nvPr/>
        </p:nvSpPr>
        <p:spPr>
          <a:xfrm>
            <a:off x="6409038" y="4547169"/>
            <a:ext cx="1282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va</a:t>
            </a:r>
            <a:r>
              <a:rPr lang="en-US" sz="3200" dirty="0" err="1">
                <a:solidFill>
                  <a:srgbClr val="FF0000"/>
                </a:solidFill>
              </a:rPr>
              <a:t>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08ACBE-EAB2-41EF-A348-BA241C878186}"/>
              </a:ext>
            </a:extLst>
          </p:cNvPr>
          <p:cNvSpPr txBox="1"/>
          <p:nvPr/>
        </p:nvSpPr>
        <p:spPr>
          <a:xfrm>
            <a:off x="6661321" y="5414429"/>
            <a:ext cx="77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dirty="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CC4C5C-68A3-4C23-B2E9-A58BA6C5572F}"/>
              </a:ext>
            </a:extLst>
          </p:cNvPr>
          <p:cNvSpPr txBox="1"/>
          <p:nvPr/>
        </p:nvSpPr>
        <p:spPr>
          <a:xfrm>
            <a:off x="8234750" y="1773252"/>
            <a:ext cx="1119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r>
              <a:rPr lang="en-US" sz="3200" dirty="0" err="1">
                <a:solidFill>
                  <a:srgbClr val="FF0000"/>
                </a:solidFill>
              </a:rPr>
              <a:t>o</a:t>
            </a:r>
            <a:r>
              <a:rPr lang="en-US" sz="3200" dirty="0" err="1"/>
              <a:t>y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0A14FC-2FDA-4B05-9AF0-FBF12071468E}"/>
              </a:ext>
            </a:extLst>
          </p:cNvPr>
          <p:cNvSpPr txBox="1"/>
          <p:nvPr/>
        </p:nvSpPr>
        <p:spPr>
          <a:xfrm>
            <a:off x="8234750" y="2697890"/>
            <a:ext cx="1033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r>
              <a:rPr lang="en-US" sz="3200" dirty="0" err="1">
                <a:solidFill>
                  <a:srgbClr val="FF0000"/>
                </a:solidFill>
              </a:rPr>
              <a:t>ás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37E453-22FC-479C-9587-D9416224815A}"/>
              </a:ext>
            </a:extLst>
          </p:cNvPr>
          <p:cNvSpPr txBox="1"/>
          <p:nvPr/>
        </p:nvSpPr>
        <p:spPr>
          <a:xfrm>
            <a:off x="8320217" y="3611320"/>
            <a:ext cx="948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r>
              <a:rPr lang="en-US" sz="3200" dirty="0" err="1">
                <a:solidFill>
                  <a:srgbClr val="FF0000"/>
                </a:solidFill>
              </a:rPr>
              <a:t>á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7B9988-C855-4829-AEC5-E9BB640DCD8D}"/>
              </a:ext>
            </a:extLst>
          </p:cNvPr>
          <p:cNvSpPr txBox="1"/>
          <p:nvPr/>
        </p:nvSpPr>
        <p:spPr>
          <a:xfrm>
            <a:off x="8234750" y="5414429"/>
            <a:ext cx="1200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r>
              <a:rPr lang="en-US" sz="3200" dirty="0" err="1">
                <a:solidFill>
                  <a:srgbClr val="FF0000"/>
                </a:solidFill>
              </a:rPr>
              <a:t>án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B8A809-9833-44C1-AAD4-782963586D8B}"/>
              </a:ext>
            </a:extLst>
          </p:cNvPr>
          <p:cNvSpPr txBox="1"/>
          <p:nvPr/>
        </p:nvSpPr>
        <p:spPr>
          <a:xfrm>
            <a:off x="8002287" y="4565710"/>
            <a:ext cx="158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est</a:t>
            </a:r>
            <a:r>
              <a:rPr lang="en-US" sz="3200" dirty="0" err="1">
                <a:solidFill>
                  <a:srgbClr val="FF0000"/>
                </a:solidFill>
              </a:rPr>
              <a:t>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269896-E434-4824-94E4-0D5739B96ADA}"/>
              </a:ext>
            </a:extLst>
          </p:cNvPr>
          <p:cNvSpPr txBox="1"/>
          <p:nvPr/>
        </p:nvSpPr>
        <p:spPr>
          <a:xfrm>
            <a:off x="9850393" y="1773252"/>
            <a:ext cx="1160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habl</a:t>
            </a:r>
            <a:r>
              <a:rPr lang="en-US" sz="3200" dirty="0" err="1">
                <a:solidFill>
                  <a:srgbClr val="FF0000"/>
                </a:solidFill>
              </a:rPr>
              <a:t>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2CCF93-4968-4364-9D84-A4DEC81B59F7}"/>
              </a:ext>
            </a:extLst>
          </p:cNvPr>
          <p:cNvSpPr txBox="1"/>
          <p:nvPr/>
        </p:nvSpPr>
        <p:spPr>
          <a:xfrm>
            <a:off x="9797364" y="2697889"/>
            <a:ext cx="126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habl</a:t>
            </a:r>
            <a:r>
              <a:rPr lang="en-US" sz="3200" dirty="0" err="1">
                <a:solidFill>
                  <a:srgbClr val="FF0000"/>
                </a:solidFill>
              </a:rPr>
              <a:t>as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33A15D-4810-46E8-8AC3-6107BF019014}"/>
              </a:ext>
            </a:extLst>
          </p:cNvPr>
          <p:cNvSpPr txBox="1"/>
          <p:nvPr/>
        </p:nvSpPr>
        <p:spPr>
          <a:xfrm>
            <a:off x="9859407" y="3622530"/>
            <a:ext cx="114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habl</a:t>
            </a:r>
            <a:r>
              <a:rPr lang="en-US" sz="3200" dirty="0" err="1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24E2D8A-0A68-4973-BC5E-571AA48FB9B8}"/>
              </a:ext>
            </a:extLst>
          </p:cNvPr>
          <p:cNvSpPr txBox="1"/>
          <p:nvPr/>
        </p:nvSpPr>
        <p:spPr>
          <a:xfrm>
            <a:off x="9541475" y="4574637"/>
            <a:ext cx="1842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habl</a:t>
            </a:r>
            <a:r>
              <a:rPr lang="en-US" sz="3200" dirty="0" err="1">
                <a:solidFill>
                  <a:srgbClr val="FF0000"/>
                </a:solidFill>
              </a:rPr>
              <a:t>amos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03B2CC-53BD-4FE8-B935-03B7BEC8F57F}"/>
              </a:ext>
            </a:extLst>
          </p:cNvPr>
          <p:cNvSpPr txBox="1"/>
          <p:nvPr/>
        </p:nvSpPr>
        <p:spPr>
          <a:xfrm>
            <a:off x="9770590" y="5413576"/>
            <a:ext cx="132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habl</a:t>
            </a:r>
            <a:r>
              <a:rPr lang="en-US" sz="3200" dirty="0" err="1">
                <a:solidFill>
                  <a:srgbClr val="FF0000"/>
                </a:solidFill>
              </a:rPr>
              <a:t>an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4</cp:revision>
  <dcterms:created xsi:type="dcterms:W3CDTF">2017-10-03T12:44:57Z</dcterms:created>
  <dcterms:modified xsi:type="dcterms:W3CDTF">2017-10-03T12:57:32Z</dcterms:modified>
</cp:coreProperties>
</file>