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0" r:id="rId3"/>
    <p:sldId id="264" r:id="rId4"/>
    <p:sldId id="265" r:id="rId5"/>
    <p:sldId id="266" r:id="rId6"/>
    <p:sldId id="259" r:id="rId7"/>
    <p:sldId id="267" r:id="rId8"/>
    <p:sldId id="263" r:id="rId9"/>
    <p:sldId id="269" r:id="rId10"/>
    <p:sldId id="281" r:id="rId11"/>
    <p:sldId id="257" r:id="rId12"/>
    <p:sldId id="258" r:id="rId13"/>
    <p:sldId id="268" r:id="rId14"/>
    <p:sldId id="260" r:id="rId15"/>
    <p:sldId id="270" r:id="rId16"/>
    <p:sldId id="271" r:id="rId17"/>
    <p:sldId id="272" r:id="rId18"/>
    <p:sldId id="273" r:id="rId19"/>
    <p:sldId id="274" r:id="rId20"/>
    <p:sldId id="282" r:id="rId21"/>
    <p:sldId id="275" r:id="rId22"/>
    <p:sldId id="276" r:id="rId23"/>
    <p:sldId id="277" r:id="rId24"/>
    <p:sldId id="278" r:id="rId25"/>
    <p:sldId id="279" r:id="rId26"/>
    <p:sldId id="283" r:id="rId27"/>
    <p:sldId id="261" r:id="rId28"/>
    <p:sldId id="262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41C40-1222-447F-B1E2-4FA47009B8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0B4F28-51EC-4844-A992-040A56DD3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90D69-F8F8-4A51-9E0E-F4AEB35BD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6D6D-FC59-4D77-AFA1-A5AD3D4DEB88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EAF24-B0E5-400B-AF3E-A01DFBC62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661A8-429E-40A0-996A-5F67AE073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852D-6FCA-41A8-9E70-82F8FC547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60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DA10E-696D-4159-ADD3-8A0AD24BA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6013E7-473E-455B-BDFE-1B65C3535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5A69A-179C-4FAC-B486-F89ACD5BD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6D6D-FC59-4D77-AFA1-A5AD3D4DEB88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75D4F-B58C-4DBC-8D9D-83ECE56FF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A605B-D2AE-4E25-A1B3-15394AB91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852D-6FCA-41A8-9E70-82F8FC547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70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C9136A-6884-4349-9768-22732B02CD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ACD8C1-7384-4BF1-87D8-FD4820E75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FA746-F4DC-48B0-ABA8-8CFF41B5C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6D6D-FC59-4D77-AFA1-A5AD3D4DEB88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773EB-3F8B-4EB6-ABBC-EDABEF5D6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F96DD-A3DB-4E1D-AE06-3742856C4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852D-6FCA-41A8-9E70-82F8FC547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0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4EA34-2052-4EA1-92CC-E752B525C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1644E-81EA-4F05-A77A-C0D0DCF28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3127D-2986-4FE3-9F84-C619B10DF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6D6D-FC59-4D77-AFA1-A5AD3D4DEB88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4D3BB-82DA-454C-AA8C-2A7C13F40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1A5FE-0FC1-4483-8AB2-5A5FE4DDF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852D-6FCA-41A8-9E70-82F8FC547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09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8999F-CACA-476B-8D3B-645C95F59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EE8845-B73B-4AD5-8B18-6382D5A55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42CB6-28B0-4E59-8BAC-EE20BBA80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6D6D-FC59-4D77-AFA1-A5AD3D4DEB88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DACDF-DEA2-4AD4-8592-D4E181D4E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CD1DF-BA4F-47EF-BCD3-F0A3A3CBB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852D-6FCA-41A8-9E70-82F8FC547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68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CAC19-8A2E-41D6-8A56-AD29A9C9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7EB92-5063-4514-9B2C-C3D68F56BD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CB94C-199F-4FC7-B10C-BD079A5E3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D43B9B-19E3-48F2-9C69-3C8844371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6D6D-FC59-4D77-AFA1-A5AD3D4DEB88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4118DF-562A-46A0-9669-7E8B884A2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25A3B4-0F35-40E8-B6BF-64F5CDC76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852D-6FCA-41A8-9E70-82F8FC547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8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6AB49-849C-443A-A289-8B56FE6F7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732B02-B9E4-4810-B201-6F0595A0C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64F80E-B4C5-4AC6-8C25-4C743CD06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36ADE4-0ACA-4F52-8265-F051BB9B4D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53D5A7-5B31-4BDE-BBA1-041C712665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34C671-9EA6-42DA-86C3-92148056B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6D6D-FC59-4D77-AFA1-A5AD3D4DEB88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45312A-4E31-48E6-AF8A-BB0220947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38ABD5-DFB6-43AA-8CC6-8DC9AA911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852D-6FCA-41A8-9E70-82F8FC547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3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F251D-36B9-42B0-8537-FA3AAFE08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75703F-0620-4481-996F-FFDEA3EB8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6D6D-FC59-4D77-AFA1-A5AD3D4DEB88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17103-704C-4EA6-A8F6-817E6D0A6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B25E32-8AA2-4C6C-9CB4-799C313C2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852D-6FCA-41A8-9E70-82F8FC547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5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F48903-3035-410D-961F-5F0BD035D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6D6D-FC59-4D77-AFA1-A5AD3D4DEB88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B3BAF9-A246-4075-B093-79726AF79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6F8BE8-9382-49E6-A24F-F8CE75466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852D-6FCA-41A8-9E70-82F8FC547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78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F184A-BB94-47EC-99A6-36EA117C1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0BDB3-EA1F-4683-A6EF-FEF4D7D0A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9A49CD-AD9F-4B35-9A78-114A857640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66753-3919-40F6-8687-1BC9915B4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6D6D-FC59-4D77-AFA1-A5AD3D4DEB88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1E4F23-29AC-4534-BC64-83C7EC0B3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5C010-3525-44FC-82E0-0D659B410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852D-6FCA-41A8-9E70-82F8FC547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91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374A5-F3CC-4189-99F2-F1136655D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3E57F4-3B7D-4EEE-9794-8E89BCF124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D73586-14FA-407A-839D-EE8F6B2422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DA431C-2D5E-4193-BDEB-3EE9124DF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6D6D-FC59-4D77-AFA1-A5AD3D4DEB88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3F3D6A-4B84-4170-BACB-2F5C76975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39A625-241B-4F3F-8C0E-F775C1B5C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852D-6FCA-41A8-9E70-82F8FC547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A24C6E-C19F-4B30-B692-5F24A8A9F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3E59B-B57F-4A26-9774-849C1BC61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2E6BB-A62F-4130-8F9F-8242EA3417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56D6D-FC59-4D77-AFA1-A5AD3D4DEB88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4DDD9-CBC3-442E-A982-253438ED1E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FE828-2F39-40B1-9605-B96FF0B0CA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0852D-6FCA-41A8-9E70-82F8FC547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2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FF0EA1-F000-4F40-9C49-0A84544B6259}"/>
              </a:ext>
            </a:extLst>
          </p:cNvPr>
          <p:cNvSpPr txBox="1"/>
          <p:nvPr/>
        </p:nvSpPr>
        <p:spPr>
          <a:xfrm>
            <a:off x="2656705" y="3138616"/>
            <a:ext cx="7376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LA COMIDA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E94FB7-7888-4D6E-995D-B193BA97D4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042" y="379759"/>
            <a:ext cx="3543295" cy="300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245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FF0EA1-F000-4F40-9C49-0A84544B6259}"/>
              </a:ext>
            </a:extLst>
          </p:cNvPr>
          <p:cNvSpPr txBox="1"/>
          <p:nvPr/>
        </p:nvSpPr>
        <p:spPr>
          <a:xfrm>
            <a:off x="2570205" y="1149178"/>
            <a:ext cx="7376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EL ALMUERZO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7C6ABB-012C-43BC-8B73-B9245C82D0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9783" y="2844242"/>
            <a:ext cx="3617827" cy="319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172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freeclipartstore.com/Drinks%20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1" y="609601"/>
            <a:ext cx="4562475" cy="583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C817E91-C4C9-439A-BADC-2A2376503E9A}"/>
              </a:ext>
            </a:extLst>
          </p:cNvPr>
          <p:cNvSpPr txBox="1"/>
          <p:nvPr/>
        </p:nvSpPr>
        <p:spPr>
          <a:xfrm>
            <a:off x="815546" y="5283086"/>
            <a:ext cx="3669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El </a:t>
            </a:r>
            <a:r>
              <a:rPr lang="en-US" sz="6000" dirty="0" err="1"/>
              <a:t>refresco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0370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s.sodahead.com/polls/002837827/15513969_make_fries_xlarg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714" y="838201"/>
            <a:ext cx="4400550" cy="5540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7B0C387-4F9F-4EB9-8C19-5B58427F6220}"/>
              </a:ext>
            </a:extLst>
          </p:cNvPr>
          <p:cNvSpPr txBox="1"/>
          <p:nvPr/>
        </p:nvSpPr>
        <p:spPr>
          <a:xfrm>
            <a:off x="741406" y="4439470"/>
            <a:ext cx="36699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Las papas </a:t>
            </a:r>
            <a:r>
              <a:rPr lang="en-US" sz="6000" dirty="0" err="1"/>
              <a:t>fritas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8695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530D96A-6F97-4233-9BA1-D62BD4F2E8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437" y="745514"/>
            <a:ext cx="5426209" cy="47057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1818D81-273D-44BC-8C8E-8F56E6635688}"/>
              </a:ext>
            </a:extLst>
          </p:cNvPr>
          <p:cNvSpPr txBox="1"/>
          <p:nvPr/>
        </p:nvSpPr>
        <p:spPr>
          <a:xfrm>
            <a:off x="407772" y="5295443"/>
            <a:ext cx="57582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La </a:t>
            </a:r>
            <a:r>
              <a:rPr lang="en-US" sz="6000" dirty="0" err="1"/>
              <a:t>hamburguesa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9994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bjh2o.com/wp-content/uploads/2014/09/glass-of-water-clipart-192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343" y="685801"/>
            <a:ext cx="3505200" cy="547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7FCBCF1-432A-4B0D-B795-E15721A9E02D}"/>
              </a:ext>
            </a:extLst>
          </p:cNvPr>
          <p:cNvSpPr txBox="1"/>
          <p:nvPr/>
        </p:nvSpPr>
        <p:spPr>
          <a:xfrm>
            <a:off x="815546" y="5283086"/>
            <a:ext cx="3669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El </a:t>
            </a:r>
            <a:r>
              <a:rPr lang="en-US" sz="6000" dirty="0" err="1"/>
              <a:t>agua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9245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5D57AD6-F4B6-44BA-9E82-09B01ECC53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114" y="0"/>
            <a:ext cx="6546240" cy="65462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28A1DAC-365C-447B-BE57-C29FF579C831}"/>
              </a:ext>
            </a:extLst>
          </p:cNvPr>
          <p:cNvSpPr txBox="1"/>
          <p:nvPr/>
        </p:nvSpPr>
        <p:spPr>
          <a:xfrm>
            <a:off x="815546" y="5283086"/>
            <a:ext cx="3669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La </a:t>
            </a:r>
            <a:r>
              <a:rPr lang="en-US" sz="6000" dirty="0" err="1"/>
              <a:t>sopa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0546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7161F4-1D09-4653-A49C-E213CA785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023" y="1235317"/>
            <a:ext cx="6722210" cy="432142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C6F48B7-0481-4FE9-B865-31B0CC862288}"/>
              </a:ext>
            </a:extLst>
          </p:cNvPr>
          <p:cNvSpPr txBox="1"/>
          <p:nvPr/>
        </p:nvSpPr>
        <p:spPr>
          <a:xfrm>
            <a:off x="815546" y="5283086"/>
            <a:ext cx="42136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El sandwich</a:t>
            </a:r>
          </a:p>
        </p:txBody>
      </p:sp>
    </p:spTree>
    <p:extLst>
      <p:ext uri="{BB962C8B-B14F-4D97-AF65-F5344CB8AC3E}">
        <p14:creationId xmlns:p14="http://schemas.microsoft.com/office/powerpoint/2010/main" val="231408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C16C9AA-43B5-4E8F-8876-B109471878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811" y="403346"/>
            <a:ext cx="6249866" cy="53021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EEECBAB-F5B3-4420-8A63-15F286F45FFC}"/>
              </a:ext>
            </a:extLst>
          </p:cNvPr>
          <p:cNvSpPr txBox="1"/>
          <p:nvPr/>
        </p:nvSpPr>
        <p:spPr>
          <a:xfrm>
            <a:off x="815546" y="5283086"/>
            <a:ext cx="39788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La </a:t>
            </a:r>
            <a:r>
              <a:rPr lang="en-US" sz="6000" dirty="0" err="1"/>
              <a:t>ensalada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630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02A6399-1BFC-4CAC-AB3C-2AA9499655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12" y="1140069"/>
            <a:ext cx="5544650" cy="441804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8CDA289-FA86-4E6F-85A0-57281BCDB1A5}"/>
              </a:ext>
            </a:extLst>
          </p:cNvPr>
          <p:cNvSpPr txBox="1"/>
          <p:nvPr/>
        </p:nvSpPr>
        <p:spPr>
          <a:xfrm>
            <a:off x="815546" y="5283086"/>
            <a:ext cx="3669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El </a:t>
            </a:r>
            <a:r>
              <a:rPr lang="en-US" sz="6000" dirty="0" err="1"/>
              <a:t>queso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3363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45995D6-EE4F-4FD8-A833-3C888221D7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681" y="1034561"/>
            <a:ext cx="6358304" cy="50462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6EE1AE0-370E-4DAA-8ABE-EB50BA532AFC}"/>
              </a:ext>
            </a:extLst>
          </p:cNvPr>
          <p:cNvSpPr txBox="1"/>
          <p:nvPr/>
        </p:nvSpPr>
        <p:spPr>
          <a:xfrm>
            <a:off x="815546" y="5283086"/>
            <a:ext cx="3669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La pizza</a:t>
            </a:r>
          </a:p>
        </p:txBody>
      </p:sp>
    </p:spTree>
    <p:extLst>
      <p:ext uri="{BB962C8B-B14F-4D97-AF65-F5344CB8AC3E}">
        <p14:creationId xmlns:p14="http://schemas.microsoft.com/office/powerpoint/2010/main" val="162727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FF0EA1-F000-4F40-9C49-0A84544B6259}"/>
              </a:ext>
            </a:extLst>
          </p:cNvPr>
          <p:cNvSpPr txBox="1"/>
          <p:nvPr/>
        </p:nvSpPr>
        <p:spPr>
          <a:xfrm>
            <a:off x="2570205" y="1149178"/>
            <a:ext cx="7376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EL DESAYUNO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BBD0FF-481D-46E9-B132-E3AEDA0E92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490" y="2718838"/>
            <a:ext cx="3720413" cy="334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179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FF0EA1-F000-4F40-9C49-0A84544B6259}"/>
              </a:ext>
            </a:extLst>
          </p:cNvPr>
          <p:cNvSpPr txBox="1"/>
          <p:nvPr/>
        </p:nvSpPr>
        <p:spPr>
          <a:xfrm>
            <a:off x="3954160" y="976184"/>
            <a:ext cx="46090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LA CENA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723DBE-6C6B-4665-B8D9-7C6C51053F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458" y="2377646"/>
            <a:ext cx="5298474" cy="4205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1908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0348BDD-0787-4C9A-BBC7-EB84AF9787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560" y="912934"/>
            <a:ext cx="6065594" cy="46259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2B587AE-7770-4C48-B49F-6A1A8DF89690}"/>
              </a:ext>
            </a:extLst>
          </p:cNvPr>
          <p:cNvSpPr txBox="1"/>
          <p:nvPr/>
        </p:nvSpPr>
        <p:spPr>
          <a:xfrm>
            <a:off x="815546" y="5283086"/>
            <a:ext cx="3669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El </a:t>
            </a:r>
            <a:r>
              <a:rPr lang="en-US" sz="6000" dirty="0" err="1"/>
              <a:t>pollo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1985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ED1435-A56A-4E78-90DF-71CCC1F9C3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705" y="1322874"/>
            <a:ext cx="6652479" cy="376009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E6C2AEF-A574-4763-9ECB-C70560818F93}"/>
              </a:ext>
            </a:extLst>
          </p:cNvPr>
          <p:cNvSpPr txBox="1"/>
          <p:nvPr/>
        </p:nvSpPr>
        <p:spPr>
          <a:xfrm>
            <a:off x="815546" y="5283086"/>
            <a:ext cx="3669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La carne</a:t>
            </a:r>
          </a:p>
        </p:txBody>
      </p:sp>
    </p:spTree>
    <p:extLst>
      <p:ext uri="{BB962C8B-B14F-4D97-AF65-F5344CB8AC3E}">
        <p14:creationId xmlns:p14="http://schemas.microsoft.com/office/powerpoint/2010/main" val="74567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196F9F3-8C78-412B-B205-45CA8BBA4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293" y="1309686"/>
            <a:ext cx="8656410" cy="42470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211F1B-531A-4DF5-9A8F-68ABF5652701}"/>
              </a:ext>
            </a:extLst>
          </p:cNvPr>
          <p:cNvSpPr txBox="1"/>
          <p:nvPr/>
        </p:nvSpPr>
        <p:spPr>
          <a:xfrm>
            <a:off x="815546" y="5283086"/>
            <a:ext cx="4510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Los </a:t>
            </a:r>
            <a:r>
              <a:rPr lang="en-US" sz="6000" dirty="0" err="1"/>
              <a:t>vegetales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7132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28E96E-E632-4517-8F42-E2AF108286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908" y="1050680"/>
            <a:ext cx="5595938" cy="462174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2B62315-BD2B-4573-9740-5313D2616BCC}"/>
              </a:ext>
            </a:extLst>
          </p:cNvPr>
          <p:cNvSpPr txBox="1"/>
          <p:nvPr/>
        </p:nvSpPr>
        <p:spPr>
          <a:xfrm>
            <a:off x="815546" y="5283086"/>
            <a:ext cx="3669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El </a:t>
            </a:r>
            <a:r>
              <a:rPr lang="en-US" sz="6000" dirty="0" err="1"/>
              <a:t>arroz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2145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E09B5D-044A-49C5-ADD7-07CF44A5B2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247" y="832338"/>
            <a:ext cx="7677151" cy="472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2FFDFCE-E8C5-4B0D-B42A-B1792F6CFE0F}"/>
              </a:ext>
            </a:extLst>
          </p:cNvPr>
          <p:cNvSpPr txBox="1"/>
          <p:nvPr/>
        </p:nvSpPr>
        <p:spPr>
          <a:xfrm>
            <a:off x="815546" y="5283086"/>
            <a:ext cx="3669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Las papas</a:t>
            </a:r>
          </a:p>
        </p:txBody>
      </p:sp>
    </p:spTree>
    <p:extLst>
      <p:ext uri="{BB962C8B-B14F-4D97-AF65-F5344CB8AC3E}">
        <p14:creationId xmlns:p14="http://schemas.microsoft.com/office/powerpoint/2010/main" val="30128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FF0EA1-F000-4F40-9C49-0A84544B6259}"/>
              </a:ext>
            </a:extLst>
          </p:cNvPr>
          <p:cNvSpPr txBox="1"/>
          <p:nvPr/>
        </p:nvSpPr>
        <p:spPr>
          <a:xfrm>
            <a:off x="3484605" y="1149178"/>
            <a:ext cx="55486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EL POSTRE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AB6763-D219-4D30-865B-6E62B53C22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158" y="2718838"/>
            <a:ext cx="3293591" cy="319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8397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3.bp.blogspot.com/-Sg09MoUaYUE/UlDdPfRPFPI/AAAAAAAACQM/7tnHw_NdXG8/s1600/chocolate_chip_cookies_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524001"/>
            <a:ext cx="6836238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14FC479-A764-4BB7-A540-C126506BC5E4}"/>
              </a:ext>
            </a:extLst>
          </p:cNvPr>
          <p:cNvSpPr txBox="1"/>
          <p:nvPr/>
        </p:nvSpPr>
        <p:spPr>
          <a:xfrm>
            <a:off x="815545" y="5283086"/>
            <a:ext cx="39047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Las </a:t>
            </a:r>
            <a:r>
              <a:rPr lang="en-US" sz="6000" dirty="0" err="1"/>
              <a:t>galletas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5609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clipartbest.com/cliparts/9Tp/oEG/9TpoEGXr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372" y="457200"/>
            <a:ext cx="2075743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E8CE402-8EA0-4C00-A75B-723ABA9AC2D2}"/>
              </a:ext>
            </a:extLst>
          </p:cNvPr>
          <p:cNvSpPr txBox="1"/>
          <p:nvPr/>
        </p:nvSpPr>
        <p:spPr>
          <a:xfrm>
            <a:off x="815546" y="5283086"/>
            <a:ext cx="3669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El </a:t>
            </a:r>
            <a:r>
              <a:rPr lang="en-US" sz="6000" dirty="0" err="1"/>
              <a:t>helado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5651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E527F2-D752-4A3F-B99F-548993F610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822" y="1002958"/>
            <a:ext cx="5053913" cy="505391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D22B562-AE64-40E9-8419-9D3D5BAAFED6}"/>
              </a:ext>
            </a:extLst>
          </p:cNvPr>
          <p:cNvSpPr txBox="1"/>
          <p:nvPr/>
        </p:nvSpPr>
        <p:spPr>
          <a:xfrm>
            <a:off x="815546" y="5283086"/>
            <a:ext cx="3669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El pastel</a:t>
            </a:r>
          </a:p>
        </p:txBody>
      </p:sp>
    </p:spTree>
    <p:extLst>
      <p:ext uri="{BB962C8B-B14F-4D97-AF65-F5344CB8AC3E}">
        <p14:creationId xmlns:p14="http://schemas.microsoft.com/office/powerpoint/2010/main" val="42655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40A3B53-1CA8-4ABE-B786-8B10389FB6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935" y="1032362"/>
            <a:ext cx="4653696" cy="48874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8A403B8-B367-46FE-A926-E279DDCB3E34}"/>
              </a:ext>
            </a:extLst>
          </p:cNvPr>
          <p:cNvSpPr txBox="1"/>
          <p:nvPr/>
        </p:nvSpPr>
        <p:spPr>
          <a:xfrm>
            <a:off x="815546" y="5283086"/>
            <a:ext cx="3669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Los </a:t>
            </a:r>
            <a:r>
              <a:rPr lang="en-US" sz="6000" dirty="0" err="1"/>
              <a:t>huevos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1144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9C3B78-FB1D-4C84-8806-0D60D8EA2D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015" y="900934"/>
            <a:ext cx="6826123" cy="51130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1BF032-4E2B-405D-80D9-04D04D786F4F}"/>
              </a:ext>
            </a:extLst>
          </p:cNvPr>
          <p:cNvSpPr txBox="1"/>
          <p:nvPr/>
        </p:nvSpPr>
        <p:spPr>
          <a:xfrm>
            <a:off x="815546" y="5283086"/>
            <a:ext cx="3669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El pan</a:t>
            </a:r>
          </a:p>
        </p:txBody>
      </p:sp>
    </p:spTree>
    <p:extLst>
      <p:ext uri="{BB962C8B-B14F-4D97-AF65-F5344CB8AC3E}">
        <p14:creationId xmlns:p14="http://schemas.microsoft.com/office/powerpoint/2010/main" val="79827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3977F27-33C6-4B31-8A38-2F2B2211C1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382" y="527904"/>
            <a:ext cx="6513481" cy="531018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49E9947-7629-464A-9A31-2C914C421318}"/>
              </a:ext>
            </a:extLst>
          </p:cNvPr>
          <p:cNvSpPr txBox="1"/>
          <p:nvPr/>
        </p:nvSpPr>
        <p:spPr>
          <a:xfrm>
            <a:off x="815546" y="5283086"/>
            <a:ext cx="3669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El cereal</a:t>
            </a:r>
          </a:p>
        </p:txBody>
      </p:sp>
    </p:spTree>
    <p:extLst>
      <p:ext uri="{BB962C8B-B14F-4D97-AF65-F5344CB8AC3E}">
        <p14:creationId xmlns:p14="http://schemas.microsoft.com/office/powerpoint/2010/main" val="251638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ages.clipartpanda.com/fruit-clip-art-niEdaKM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066800"/>
            <a:ext cx="5829300" cy="5071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B727C4E-88CB-4813-9C45-35C439F0921C}"/>
              </a:ext>
            </a:extLst>
          </p:cNvPr>
          <p:cNvSpPr txBox="1"/>
          <p:nvPr/>
        </p:nvSpPr>
        <p:spPr>
          <a:xfrm>
            <a:off x="815546" y="5283086"/>
            <a:ext cx="3669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La </a:t>
            </a:r>
            <a:r>
              <a:rPr lang="en-US" sz="6000" dirty="0" err="1"/>
              <a:t>fruta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1805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F388A18-EC33-4618-BE7B-AD47AA029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015" y="558400"/>
            <a:ext cx="3763108" cy="577980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79A3B33-BAFE-4335-AFCB-D45EDCC2581F}"/>
              </a:ext>
            </a:extLst>
          </p:cNvPr>
          <p:cNvSpPr txBox="1"/>
          <p:nvPr/>
        </p:nvSpPr>
        <p:spPr>
          <a:xfrm>
            <a:off x="815546" y="5283086"/>
            <a:ext cx="3669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El café</a:t>
            </a:r>
          </a:p>
        </p:txBody>
      </p:sp>
    </p:spTree>
    <p:extLst>
      <p:ext uri="{BB962C8B-B14F-4D97-AF65-F5344CB8AC3E}">
        <p14:creationId xmlns:p14="http://schemas.microsoft.com/office/powerpoint/2010/main" val="296755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ncrypted-tbn3.gstatic.com/images?q=tbn:ANd9GcQ9UNl4AIWyXngKQEZ3Be6t9-9ozQMX6MxEeYKPQMBsOk2tXS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718457"/>
            <a:ext cx="3657600" cy="548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E3A46BC-F749-47D4-8997-2B93B9546046}"/>
              </a:ext>
            </a:extLst>
          </p:cNvPr>
          <p:cNvSpPr txBox="1"/>
          <p:nvPr/>
        </p:nvSpPr>
        <p:spPr>
          <a:xfrm>
            <a:off x="815546" y="5283086"/>
            <a:ext cx="3669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El jugo</a:t>
            </a:r>
          </a:p>
        </p:txBody>
      </p:sp>
    </p:spTree>
    <p:extLst>
      <p:ext uri="{BB962C8B-B14F-4D97-AF65-F5344CB8AC3E}">
        <p14:creationId xmlns:p14="http://schemas.microsoft.com/office/powerpoint/2010/main" val="101349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1C2FCE5-E00F-45EA-BCEF-C9B85BCEDD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088" y="610332"/>
            <a:ext cx="5321911" cy="558922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E77D999-D76C-4025-A839-6B050CE3ECE6}"/>
              </a:ext>
            </a:extLst>
          </p:cNvPr>
          <p:cNvSpPr txBox="1"/>
          <p:nvPr/>
        </p:nvSpPr>
        <p:spPr>
          <a:xfrm>
            <a:off x="815546" y="5283086"/>
            <a:ext cx="3669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La leche</a:t>
            </a:r>
          </a:p>
        </p:txBody>
      </p:sp>
    </p:spTree>
    <p:extLst>
      <p:ext uri="{BB962C8B-B14F-4D97-AF65-F5344CB8AC3E}">
        <p14:creationId xmlns:p14="http://schemas.microsoft.com/office/powerpoint/2010/main" val="202359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59</Words>
  <Application>Microsoft Office PowerPoint</Application>
  <PresentationFormat>Widescreen</PresentationFormat>
  <Paragraphs>29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</dc:creator>
  <cp:lastModifiedBy>Becky</cp:lastModifiedBy>
  <cp:revision>5</cp:revision>
  <dcterms:created xsi:type="dcterms:W3CDTF">2018-01-08T00:33:22Z</dcterms:created>
  <dcterms:modified xsi:type="dcterms:W3CDTF">2018-01-08T00:54:05Z</dcterms:modified>
</cp:coreProperties>
</file>