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241-5841-48B0-A833-5D4DD8EB8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FBDD4-40EB-4BA9-9834-D3CB05D64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3D6B6-399C-445E-A204-5BC1FA883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39878-EA5F-41BB-BFD7-F2FD44AB9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4A4BC-0B91-49E9-8011-3CFDD20A7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3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910C6-FF94-4BC5-9517-89E6AD4CF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A9B4F-5B0B-4C8D-BAA6-4CD258DF4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E4C3D-41B4-4E40-AD73-4ACF2CD56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ACDF8-3F25-4AFD-B881-7C845FBCD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36462-B45C-4835-88E3-B3CE7DFA1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0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A0A09C-C8FA-44BE-BE26-402E420637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BCA9D3-4054-4E8A-8E26-BF39630A3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0572F-8473-4032-981D-E30285107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E4B6F-A6C6-48B1-B0FE-414EC73B6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B68F5-F026-4FAF-903B-ACDC1BD2D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4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961EF-FA9B-478B-8E9E-848E3B8A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EE52F-C060-4614-97EB-5466A0367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CB999-B337-420D-8CEB-F1C9DE8E1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101EB-AC70-40CE-9F53-82519C50D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C9507-BD03-44AF-B8AF-8DEC1FB47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7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FEEF5-B929-4ADE-A5FA-EA1D0377C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5656F-28B9-464F-8968-583C69971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17CDD-D89D-4D61-BF77-6C3D1AE43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D93CC-4A6D-421E-9466-874EF27CB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927E6-3E08-41DD-92F2-346DFFF5E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7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94315-8361-449A-A358-5EB6EF32A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AC959-66FA-4C3F-B3CF-365132818C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F041CA-9A81-43B4-9F41-7A5E90CE8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D63FF-2B7C-4C63-811A-8F09CF96E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FC6C6B-D7C0-4C07-8B31-DE2FD69A0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9202AE-4034-4D17-81EB-EC87CD661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58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6A3F9-DE78-49E5-8984-12508CC69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30E44-5061-4A64-92EB-C3D1C0ECB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EF131B-857C-48E7-90B2-FD9A97337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B2515D-260A-410C-A157-D98B370A36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31B837-C6C4-4226-8D96-1A07064816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642A59-95CE-4509-9FC3-4364EDE82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AB9F24-E8D6-4E00-9B44-4936668B5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B5FAA0-7578-4B54-A241-A16750036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0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FE8A1-758C-4FCA-B8C1-FBEAD4916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ABABD2-0AAA-453D-AD34-612EDC92D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41DA2A-AFD2-4E8D-8557-099A0DC8E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723CC2-7167-4277-A57A-2BA300F7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8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8D6E9A-21D6-45DD-81FC-CD8ABB502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147EC-A742-4FF0-A36A-9D9625FE2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113012-0217-4C45-814F-C90263CBA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8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9AC45-0BD0-4962-9DB9-2F2D17A6B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29E97-FBB4-4B26-BA0D-FBAC21F4D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4D312-81FB-4AF8-AE1C-A2E3E0CDF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829E0-6A97-4EC6-A6B4-E7050A40B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7A4F9-D92A-45DF-9EE4-0F610B976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FEBE6-D64B-4603-9B62-20DFE55A8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6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4CA1C-C72B-4A9F-8739-DBDF9BA78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BF7EB3-3EDC-460C-804D-2DBEB56213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D520ED-499C-4F38-83E3-C6E8F8406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E5B25-1BB6-4258-A447-140475AC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78A17B-DA19-47AA-89E2-5255E0DEE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CA5FD-8F5A-4C16-83E1-0B06FF2A0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3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F00131-1E82-4951-8FBE-D7DADCA74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DEF29-69FC-4C5A-8FB8-E703F78E0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EE81C-DC81-42B3-8295-6DA018E3E9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866FF-12BD-43B7-8E2E-B9C5BF9381A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F578A-0A47-4F4E-8FBE-AC26A5984B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12EA9-8F74-4918-8714-B20AB2500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5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1692875" y="2236573"/>
            <a:ext cx="4707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COM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4854144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7121610" y="2236573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5" y="4175565"/>
            <a:ext cx="57170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EAT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4828402" y="2236573"/>
            <a:ext cx="12315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4767648" y="4175565"/>
            <a:ext cx="4707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I EAT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A1E7F0-9353-4CB6-8BB0-CE89D4E2C64F}"/>
              </a:ext>
            </a:extLst>
          </p:cNvPr>
          <p:cNvSpPr txBox="1"/>
          <p:nvPr/>
        </p:nvSpPr>
        <p:spPr>
          <a:xfrm>
            <a:off x="3204518" y="518984"/>
            <a:ext cx="1977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YO</a:t>
            </a:r>
          </a:p>
        </p:txBody>
      </p:sp>
    </p:spTree>
    <p:extLst>
      <p:ext uri="{BB962C8B-B14F-4D97-AF65-F5344CB8AC3E}">
        <p14:creationId xmlns:p14="http://schemas.microsoft.com/office/powerpoint/2010/main" val="146232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766120" y="2272624"/>
            <a:ext cx="45699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ESCRIB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5181599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9370539" y="2211861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5" y="4175565"/>
            <a:ext cx="65326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WRITE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5179538" y="2229887"/>
            <a:ext cx="45184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IMOS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4207472" y="4162192"/>
            <a:ext cx="69506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WE WRITE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F33229-EE90-4427-9BE1-37EF68589178}"/>
              </a:ext>
            </a:extLst>
          </p:cNvPr>
          <p:cNvSpPr txBox="1"/>
          <p:nvPr/>
        </p:nvSpPr>
        <p:spPr>
          <a:xfrm>
            <a:off x="2870886" y="654908"/>
            <a:ext cx="7298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NOSOTROS</a:t>
            </a:r>
          </a:p>
        </p:txBody>
      </p:sp>
    </p:spTree>
    <p:extLst>
      <p:ext uri="{BB962C8B-B14F-4D97-AF65-F5344CB8AC3E}">
        <p14:creationId xmlns:p14="http://schemas.microsoft.com/office/powerpoint/2010/main" val="407677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1577545" y="2236573"/>
            <a:ext cx="62278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RECIB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5181599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7121610" y="2236573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3039762" y="4175565"/>
            <a:ext cx="76611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RECEIVE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5166149" y="2236573"/>
            <a:ext cx="22448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1577545" y="4175565"/>
            <a:ext cx="91234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Y’ALL RECEIVE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26B483-94E1-48D0-9044-E28AACB5D105}"/>
              </a:ext>
            </a:extLst>
          </p:cNvPr>
          <p:cNvSpPr txBox="1"/>
          <p:nvPr/>
        </p:nvSpPr>
        <p:spPr>
          <a:xfrm>
            <a:off x="2697891" y="593125"/>
            <a:ext cx="6371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USTEDES</a:t>
            </a:r>
          </a:p>
        </p:txBody>
      </p:sp>
    </p:spTree>
    <p:extLst>
      <p:ext uri="{BB962C8B-B14F-4D97-AF65-F5344CB8AC3E}">
        <p14:creationId xmlns:p14="http://schemas.microsoft.com/office/powerpoint/2010/main" val="8701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1659925" y="2568167"/>
            <a:ext cx="42527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DECID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5554362" y="2533644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7479954" y="2470333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3253946" y="4484484"/>
            <a:ext cx="79453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DECIDE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5544060" y="2536767"/>
            <a:ext cx="22200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1746423" y="4481361"/>
            <a:ext cx="92212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THEY DECIDE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1EB834-DDA3-4889-ACCD-BB80C2B028EA}"/>
              </a:ext>
            </a:extLst>
          </p:cNvPr>
          <p:cNvSpPr txBox="1"/>
          <p:nvPr/>
        </p:nvSpPr>
        <p:spPr>
          <a:xfrm>
            <a:off x="1400432" y="531341"/>
            <a:ext cx="89874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ELLOS / ELLAS</a:t>
            </a:r>
          </a:p>
        </p:txBody>
      </p:sp>
    </p:spTree>
    <p:extLst>
      <p:ext uri="{BB962C8B-B14F-4D97-AF65-F5344CB8AC3E}">
        <p14:creationId xmlns:p14="http://schemas.microsoft.com/office/powerpoint/2010/main" val="395154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2271582" y="2236573"/>
            <a:ext cx="4707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BEB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4729546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6484206" y="2236573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4" y="4175565"/>
            <a:ext cx="67426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DRINK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4747051" y="2246892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3641122" y="4196203"/>
            <a:ext cx="77270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YOU DRINK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5C13FE-385B-4151-BA97-BF1917A8D11C}"/>
              </a:ext>
            </a:extLst>
          </p:cNvPr>
          <p:cNvSpPr txBox="1"/>
          <p:nvPr/>
        </p:nvSpPr>
        <p:spPr>
          <a:xfrm>
            <a:off x="3204518" y="518984"/>
            <a:ext cx="1977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TÚ</a:t>
            </a:r>
          </a:p>
        </p:txBody>
      </p:sp>
    </p:spTree>
    <p:extLst>
      <p:ext uri="{BB962C8B-B14F-4D97-AF65-F5344CB8AC3E}">
        <p14:creationId xmlns:p14="http://schemas.microsoft.com/office/powerpoint/2010/main" val="38755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1017369" y="2261287"/>
            <a:ext cx="57088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APREND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6332834" y="2261287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7918618" y="2261287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4" y="4175565"/>
            <a:ext cx="64831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LEARN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6333864" y="2261287"/>
            <a:ext cx="12315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1239793" y="4175565"/>
            <a:ext cx="105403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HE/ SHE LEARNS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08EA0E-67FC-42E4-A427-B7C586339430}"/>
              </a:ext>
            </a:extLst>
          </p:cNvPr>
          <p:cNvSpPr txBox="1"/>
          <p:nvPr/>
        </p:nvSpPr>
        <p:spPr>
          <a:xfrm>
            <a:off x="1692875" y="518984"/>
            <a:ext cx="59641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ÉL / ELLA</a:t>
            </a:r>
          </a:p>
        </p:txBody>
      </p:sp>
    </p:spTree>
    <p:extLst>
      <p:ext uri="{BB962C8B-B14F-4D97-AF65-F5344CB8AC3E}">
        <p14:creationId xmlns:p14="http://schemas.microsoft.com/office/powerpoint/2010/main" val="33180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1594022" y="2272624"/>
            <a:ext cx="37420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CORR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5181599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9370539" y="2211861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5" y="4175565"/>
            <a:ext cx="57170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RUN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5181599" y="2236576"/>
            <a:ext cx="45184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EMOS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4291911" y="4175565"/>
            <a:ext cx="55646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WE RUN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F33229-EE90-4427-9BE1-37EF68589178}"/>
              </a:ext>
            </a:extLst>
          </p:cNvPr>
          <p:cNvSpPr txBox="1"/>
          <p:nvPr/>
        </p:nvSpPr>
        <p:spPr>
          <a:xfrm>
            <a:off x="2870886" y="654908"/>
            <a:ext cx="7298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NOSOTROS</a:t>
            </a:r>
          </a:p>
        </p:txBody>
      </p:sp>
    </p:spTree>
    <p:extLst>
      <p:ext uri="{BB962C8B-B14F-4D97-AF65-F5344CB8AC3E}">
        <p14:creationId xmlns:p14="http://schemas.microsoft.com/office/powerpoint/2010/main" val="169923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1577545" y="2236573"/>
            <a:ext cx="62278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VEND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5181599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7121610" y="2236573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5" y="4175565"/>
            <a:ext cx="60754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SELL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5181599" y="2236573"/>
            <a:ext cx="22448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3124200" y="4175565"/>
            <a:ext cx="73440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Y’ALL SELL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26B483-94E1-48D0-9044-E28AACB5D105}"/>
              </a:ext>
            </a:extLst>
          </p:cNvPr>
          <p:cNvSpPr txBox="1"/>
          <p:nvPr/>
        </p:nvSpPr>
        <p:spPr>
          <a:xfrm>
            <a:off x="2697891" y="593125"/>
            <a:ext cx="6371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USTEDES</a:t>
            </a:r>
          </a:p>
        </p:txBody>
      </p:sp>
    </p:spTree>
    <p:extLst>
      <p:ext uri="{BB962C8B-B14F-4D97-AF65-F5344CB8AC3E}">
        <p14:creationId xmlns:p14="http://schemas.microsoft.com/office/powerpoint/2010/main" val="63695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356287" y="2556830"/>
            <a:ext cx="57953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DEPEND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5554362" y="2533644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7479954" y="2470333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3253946" y="4484484"/>
            <a:ext cx="79453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DEPEND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5554361" y="2544982"/>
            <a:ext cx="22200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1779372" y="4495822"/>
            <a:ext cx="92212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THEY DEPEND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1EB834-DDA3-4889-ACCD-BB80C2B028EA}"/>
              </a:ext>
            </a:extLst>
          </p:cNvPr>
          <p:cNvSpPr txBox="1"/>
          <p:nvPr/>
        </p:nvSpPr>
        <p:spPr>
          <a:xfrm>
            <a:off x="1400432" y="531341"/>
            <a:ext cx="89874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ELLOS / ELLAS</a:t>
            </a:r>
          </a:p>
        </p:txBody>
      </p:sp>
    </p:spTree>
    <p:extLst>
      <p:ext uri="{BB962C8B-B14F-4D97-AF65-F5344CB8AC3E}">
        <p14:creationId xmlns:p14="http://schemas.microsoft.com/office/powerpoint/2010/main" val="392265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2644345" y="2236573"/>
            <a:ext cx="4707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VIV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4854144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7121610" y="2236573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5" y="4175565"/>
            <a:ext cx="57170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LIVE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4822222" y="2236573"/>
            <a:ext cx="12315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5194984" y="4175565"/>
            <a:ext cx="4707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I LIVE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A1E7F0-9353-4CB6-8BB0-CE89D4E2C64F}"/>
              </a:ext>
            </a:extLst>
          </p:cNvPr>
          <p:cNvSpPr txBox="1"/>
          <p:nvPr/>
        </p:nvSpPr>
        <p:spPr>
          <a:xfrm>
            <a:off x="3204518" y="518984"/>
            <a:ext cx="1977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YO</a:t>
            </a:r>
          </a:p>
        </p:txBody>
      </p:sp>
    </p:spTree>
    <p:extLst>
      <p:ext uri="{BB962C8B-B14F-4D97-AF65-F5344CB8AC3E}">
        <p14:creationId xmlns:p14="http://schemas.microsoft.com/office/powerpoint/2010/main" val="69570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2093439" y="2236573"/>
            <a:ext cx="4707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ABR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4729546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6484206" y="2236573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4" y="4175565"/>
            <a:ext cx="67426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OPEN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4729546" y="2215935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3641122" y="4196203"/>
            <a:ext cx="77270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YOU OPEN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5C13FE-385B-4151-BA97-BF1917A8D11C}"/>
              </a:ext>
            </a:extLst>
          </p:cNvPr>
          <p:cNvSpPr txBox="1"/>
          <p:nvPr/>
        </p:nvSpPr>
        <p:spPr>
          <a:xfrm>
            <a:off x="3204518" y="518984"/>
            <a:ext cx="1977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TÚ</a:t>
            </a:r>
          </a:p>
        </p:txBody>
      </p:sp>
    </p:spTree>
    <p:extLst>
      <p:ext uri="{BB962C8B-B14F-4D97-AF65-F5344CB8AC3E}">
        <p14:creationId xmlns:p14="http://schemas.microsoft.com/office/powerpoint/2010/main" val="329540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1099750" y="2261288"/>
            <a:ext cx="57088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APLAUD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6332834" y="2261287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7918618" y="2261287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4" y="4175565"/>
            <a:ext cx="64831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CLAP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6323565" y="2261287"/>
            <a:ext cx="12315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1202723" y="4175565"/>
            <a:ext cx="105403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HE/ SHE CLAPS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08EA0E-67FC-42E4-A427-B7C586339430}"/>
              </a:ext>
            </a:extLst>
          </p:cNvPr>
          <p:cNvSpPr txBox="1"/>
          <p:nvPr/>
        </p:nvSpPr>
        <p:spPr>
          <a:xfrm>
            <a:off x="1692875" y="518984"/>
            <a:ext cx="59641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ÉL / ELLA</a:t>
            </a:r>
          </a:p>
        </p:txBody>
      </p:sp>
    </p:spTree>
    <p:extLst>
      <p:ext uri="{BB962C8B-B14F-4D97-AF65-F5344CB8AC3E}">
        <p14:creationId xmlns:p14="http://schemas.microsoft.com/office/powerpoint/2010/main" val="81449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120</Words>
  <Application>Microsoft Office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</dc:creator>
  <cp:lastModifiedBy>Becky</cp:lastModifiedBy>
  <cp:revision>12</cp:revision>
  <dcterms:created xsi:type="dcterms:W3CDTF">2017-10-02T14:08:31Z</dcterms:created>
  <dcterms:modified xsi:type="dcterms:W3CDTF">2018-03-16T15:35:56Z</dcterms:modified>
</cp:coreProperties>
</file>