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142C-D651-483E-A076-7329AC326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26534B-CFBD-4B85-922D-49506E47F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0DF50-6753-4118-8460-55C1D70B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D83-55BC-4D6B-A598-E768AA14BFE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4C9A4-C147-4955-BC01-31564F59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A3055-B1F4-40C7-A0CB-8B9CD526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40B9-C1BD-47C0-A068-20C0C286B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0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797F9-3D8A-4117-BA01-B4224FCD5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D7404-A2D4-4173-AF38-FE2CF2E45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79952-6CA5-45A7-9349-321274CA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D83-55BC-4D6B-A598-E768AA14BFE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6CCF8-2372-40D2-A5E4-206FBDCE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10389-629D-4363-8610-6B8B339FB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40B9-C1BD-47C0-A068-20C0C286B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5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46DF5F-964D-4F70-B592-621C48B80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28156-2D5B-4E31-8596-689D8E1EF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2E1DB-CA57-4399-AC20-6C5A93FE4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D83-55BC-4D6B-A598-E768AA14BFE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663BD-93A9-45E7-82D5-6D5709CC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9A89B-70B9-44E5-B4F2-8022444B5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40B9-C1BD-47C0-A068-20C0C286B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6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41109-F764-48DB-918D-7FCFFB94B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AC37-715B-4B3A-B4AA-AFE7A1CCE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7A0D2-666C-47BC-BBE2-A1E9F611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D83-55BC-4D6B-A598-E768AA14BFE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B4A35-8E29-4184-AB33-DA9DCD323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412BC-420D-4B5C-AFE7-137F567C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40B9-C1BD-47C0-A068-20C0C286B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4ACA-8FC4-4E3D-B584-CFD26D274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0177-221D-4C97-8CE0-B0C3F6471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C0CBC-9526-4329-ADFF-FBCDC389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D83-55BC-4D6B-A598-E768AA14BFE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8E6F4-5DC6-4C1D-BC9E-57BD62D9F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35CE7-5E88-4C20-97E1-1BE1412D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40B9-C1BD-47C0-A068-20C0C286B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8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21B4A-45ED-4BC6-85DF-40868D8D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A8B95-61E7-47C7-980C-492A9EB05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E978E-1701-4BDE-AEFE-850AA4FFF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0898B-3BF7-43AB-82E2-2C408BEF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D83-55BC-4D6B-A598-E768AA14BFE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AF337-4613-41FF-86A4-6DDC46C2F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2023A-13F5-46D0-BDDB-6EC1223F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40B9-C1BD-47C0-A068-20C0C286B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6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9784-FC96-45F1-94FC-93DC1B488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17CA1-833E-49C8-9578-3405BAD30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A860C-B7DB-4654-B725-EF3E44EB5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CA380-7D9A-4397-9A3F-16E0B9BB6B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76DD76-9AD5-414A-AD76-ABFB34C72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E783B-0E28-4EAF-BAE4-BEE94CC18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D83-55BC-4D6B-A598-E768AA14BFE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B4465B-EA89-465E-B598-56426268D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10D06D-ABFF-419F-884F-97ECBEAD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40B9-C1BD-47C0-A068-20C0C286B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9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A184-8566-434A-B33B-0220701B3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3F1916-9892-4DC6-94DE-64600E8C0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D83-55BC-4D6B-A598-E768AA14BFE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5395E-2FCC-40FB-8228-A7BC133B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F822E-E31C-40D7-B5FE-52D5AE2BE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40B9-C1BD-47C0-A068-20C0C286B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1FB29B-E7B6-4F18-B365-96AB3362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D83-55BC-4D6B-A598-E768AA14BFE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8481F8-990E-4ADD-8715-F0901E07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FCBCC-CC5C-406A-823B-CA08C31B0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40B9-C1BD-47C0-A068-20C0C286B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5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63DB7-20C5-4A17-BD66-98FF05383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E82CB-8488-46FC-9C40-8CA5A8AE8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8E2DF-3333-4D44-8002-E7E4C295B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143DB-FDDD-4F9A-94A8-A8CAD0606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D83-55BC-4D6B-A598-E768AA14BFE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B5C1A-619D-4BBC-924D-7A97CE148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AD17D-9E9B-4856-98C8-527F4FA4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40B9-C1BD-47C0-A068-20C0C286B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7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C9A79-6DBD-4B03-A011-0DDEF924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9B43FE-4421-4265-A54E-093243213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70ABC-2EA5-48EC-BA4B-41105DA53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04D5C-E929-421B-9420-83CC1818A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FD83-55BC-4D6B-A598-E768AA14BFE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87E88-B9C4-4F4C-BD83-4F2251174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26782-4A42-4801-BF1E-E51585EA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40B9-C1BD-47C0-A068-20C0C286B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6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4B8913-2CFA-4B6C-9149-7ED723BE2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D8916-C7AD-458A-86B4-BEBC517F1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ACC62-3F4D-4C84-91D2-872CAD0F0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6FD83-55BC-4D6B-A598-E768AA14BFEE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902FF-6CD8-4F8B-8483-AE3FE262C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86DC2-D3F9-4AB6-9837-6350BA209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40B9-C1BD-47C0-A068-20C0C286B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9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DD2D0D-F3F4-4C35-9A66-04596C713D34}"/>
              </a:ext>
            </a:extLst>
          </p:cNvPr>
          <p:cNvSpPr txBox="1"/>
          <p:nvPr/>
        </p:nvSpPr>
        <p:spPr>
          <a:xfrm>
            <a:off x="4178353" y="1297460"/>
            <a:ext cx="38226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/>
              <a:t>Tengo</a:t>
            </a:r>
            <a:r>
              <a:rPr lang="en-US" sz="6600" dirty="0"/>
              <a:t> </a:t>
            </a:r>
            <a:r>
              <a:rPr lang="en-US" sz="6600" dirty="0" err="1"/>
              <a:t>frío</a:t>
            </a:r>
            <a:r>
              <a:rPr lang="en-US" sz="6600" dirty="0"/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D4FD41-80E1-43C6-88C5-CE5CE938A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609" y="2945057"/>
            <a:ext cx="3078138" cy="257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86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DD2D0D-F3F4-4C35-9A66-04596C713D34}"/>
              </a:ext>
            </a:extLst>
          </p:cNvPr>
          <p:cNvSpPr txBox="1"/>
          <p:nvPr/>
        </p:nvSpPr>
        <p:spPr>
          <a:xfrm>
            <a:off x="3657805" y="1371601"/>
            <a:ext cx="4818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/>
              <a:t>Tengo</a:t>
            </a:r>
            <a:r>
              <a:rPr lang="en-US" sz="6600" dirty="0"/>
              <a:t> </a:t>
            </a:r>
            <a:r>
              <a:rPr lang="en-US" sz="6600" dirty="0" err="1"/>
              <a:t>suerte</a:t>
            </a:r>
            <a:r>
              <a:rPr lang="en-US" sz="66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ECAF7E-DDC6-42D1-A1FB-FCF369789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586" y="2977295"/>
            <a:ext cx="3457064" cy="310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1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DD2D0D-F3F4-4C35-9A66-04596C713D34}"/>
              </a:ext>
            </a:extLst>
          </p:cNvPr>
          <p:cNvSpPr txBox="1"/>
          <p:nvPr/>
        </p:nvSpPr>
        <p:spPr>
          <a:xfrm>
            <a:off x="4178353" y="1297460"/>
            <a:ext cx="42353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/>
              <a:t>Tengo</a:t>
            </a:r>
            <a:r>
              <a:rPr lang="en-US" sz="6600" dirty="0"/>
              <a:t> </a:t>
            </a:r>
            <a:r>
              <a:rPr lang="en-US" sz="6600" dirty="0" err="1"/>
              <a:t>calor</a:t>
            </a:r>
            <a:r>
              <a:rPr lang="en-US" sz="6600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81430F-1368-4224-9761-FABE31162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604" y="2673227"/>
            <a:ext cx="3838888" cy="312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85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DD2D0D-F3F4-4C35-9A66-04596C713D34}"/>
              </a:ext>
            </a:extLst>
          </p:cNvPr>
          <p:cNvSpPr txBox="1"/>
          <p:nvPr/>
        </p:nvSpPr>
        <p:spPr>
          <a:xfrm>
            <a:off x="3363622" y="1322174"/>
            <a:ext cx="53054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/>
              <a:t>Tengo</a:t>
            </a:r>
            <a:r>
              <a:rPr lang="en-US" sz="6600" dirty="0"/>
              <a:t> </a:t>
            </a:r>
            <a:r>
              <a:rPr lang="en-US" sz="6600" dirty="0" err="1"/>
              <a:t>hambre</a:t>
            </a:r>
            <a:r>
              <a:rPr lang="en-US" sz="6600" dirty="0"/>
              <a:t>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E3D3239-5BE2-47DD-AF95-FFC920144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946" y="2758586"/>
            <a:ext cx="3038842" cy="297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19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DD2D0D-F3F4-4C35-9A66-04596C713D34}"/>
              </a:ext>
            </a:extLst>
          </p:cNvPr>
          <p:cNvSpPr txBox="1"/>
          <p:nvPr/>
        </p:nvSpPr>
        <p:spPr>
          <a:xfrm>
            <a:off x="4178353" y="1297460"/>
            <a:ext cx="38274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/>
              <a:t>Tengo</a:t>
            </a:r>
            <a:r>
              <a:rPr lang="en-US" sz="6600" dirty="0"/>
              <a:t> sed.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010803-D857-4AD5-B5F5-5AD1D147A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979" y="3104050"/>
            <a:ext cx="3808605" cy="241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51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DD2D0D-F3F4-4C35-9A66-04596C713D34}"/>
              </a:ext>
            </a:extLst>
          </p:cNvPr>
          <p:cNvSpPr txBox="1"/>
          <p:nvPr/>
        </p:nvSpPr>
        <p:spPr>
          <a:xfrm>
            <a:off x="3610517" y="1322173"/>
            <a:ext cx="48117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/>
              <a:t>Tengo</a:t>
            </a:r>
            <a:r>
              <a:rPr lang="en-US" sz="6600" dirty="0"/>
              <a:t> </a:t>
            </a:r>
            <a:r>
              <a:rPr lang="en-US" sz="6600" dirty="0" err="1"/>
              <a:t>miedo</a:t>
            </a:r>
            <a:r>
              <a:rPr lang="en-US" sz="6600" dirty="0"/>
              <a:t>.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13E2298-5CCB-4D5D-B8D0-3C91F8539EAB}"/>
              </a:ext>
            </a:extLst>
          </p:cNvPr>
          <p:cNvSpPr/>
          <p:nvPr/>
        </p:nvSpPr>
        <p:spPr>
          <a:xfrm>
            <a:off x="4558689" y="2347784"/>
            <a:ext cx="2039819" cy="1729946"/>
          </a:xfrm>
          <a:custGeom>
            <a:avLst/>
            <a:gdLst>
              <a:gd name="connsiteX0" fmla="*/ 235733 w 2039819"/>
              <a:gd name="connsiteY0" fmla="*/ 172994 h 1729946"/>
              <a:gd name="connsiteX1" fmla="*/ 136879 w 2039819"/>
              <a:gd name="connsiteY1" fmla="*/ 185351 h 1729946"/>
              <a:gd name="connsiteX2" fmla="*/ 87452 w 2039819"/>
              <a:gd name="connsiteY2" fmla="*/ 296562 h 1729946"/>
              <a:gd name="connsiteX3" fmla="*/ 62738 w 2039819"/>
              <a:gd name="connsiteY3" fmla="*/ 345989 h 1729946"/>
              <a:gd name="connsiteX4" fmla="*/ 38025 w 2039819"/>
              <a:gd name="connsiteY4" fmla="*/ 444843 h 1729946"/>
              <a:gd name="connsiteX5" fmla="*/ 25668 w 2039819"/>
              <a:gd name="connsiteY5" fmla="*/ 481913 h 1729946"/>
              <a:gd name="connsiteX6" fmla="*/ 25668 w 2039819"/>
              <a:gd name="connsiteY6" fmla="*/ 1087394 h 1729946"/>
              <a:gd name="connsiteX7" fmla="*/ 50381 w 2039819"/>
              <a:gd name="connsiteY7" fmla="*/ 1149178 h 1729946"/>
              <a:gd name="connsiteX8" fmla="*/ 99808 w 2039819"/>
              <a:gd name="connsiteY8" fmla="*/ 1235675 h 1729946"/>
              <a:gd name="connsiteX9" fmla="*/ 136879 w 2039819"/>
              <a:gd name="connsiteY9" fmla="*/ 1309816 h 1729946"/>
              <a:gd name="connsiteX10" fmla="*/ 173949 w 2039819"/>
              <a:gd name="connsiteY10" fmla="*/ 1433384 h 1729946"/>
              <a:gd name="connsiteX11" fmla="*/ 223376 w 2039819"/>
              <a:gd name="connsiteY11" fmla="*/ 1507524 h 1729946"/>
              <a:gd name="connsiteX12" fmla="*/ 235733 w 2039819"/>
              <a:gd name="connsiteY12" fmla="*/ 1544594 h 1729946"/>
              <a:gd name="connsiteX13" fmla="*/ 248089 w 2039819"/>
              <a:gd name="connsiteY13" fmla="*/ 1594021 h 1729946"/>
              <a:gd name="connsiteX14" fmla="*/ 346943 w 2039819"/>
              <a:gd name="connsiteY14" fmla="*/ 1680519 h 1729946"/>
              <a:gd name="connsiteX15" fmla="*/ 421084 w 2039819"/>
              <a:gd name="connsiteY15" fmla="*/ 1729946 h 1729946"/>
              <a:gd name="connsiteX16" fmla="*/ 606435 w 2039819"/>
              <a:gd name="connsiteY16" fmla="*/ 1717589 h 1729946"/>
              <a:gd name="connsiteX17" fmla="*/ 643506 w 2039819"/>
              <a:gd name="connsiteY17" fmla="*/ 1692875 h 1729946"/>
              <a:gd name="connsiteX18" fmla="*/ 1001852 w 2039819"/>
              <a:gd name="connsiteY18" fmla="*/ 1680519 h 1729946"/>
              <a:gd name="connsiteX19" fmla="*/ 1075992 w 2039819"/>
              <a:gd name="connsiteY19" fmla="*/ 1631092 h 1729946"/>
              <a:gd name="connsiteX20" fmla="*/ 1187203 w 2039819"/>
              <a:gd name="connsiteY20" fmla="*/ 1532238 h 1729946"/>
              <a:gd name="connsiteX21" fmla="*/ 1236630 w 2039819"/>
              <a:gd name="connsiteY21" fmla="*/ 1519881 h 1729946"/>
              <a:gd name="connsiteX22" fmla="*/ 1323127 w 2039819"/>
              <a:gd name="connsiteY22" fmla="*/ 1495167 h 1729946"/>
              <a:gd name="connsiteX23" fmla="*/ 1434338 w 2039819"/>
              <a:gd name="connsiteY23" fmla="*/ 1482811 h 1729946"/>
              <a:gd name="connsiteX24" fmla="*/ 1508479 w 2039819"/>
              <a:gd name="connsiteY24" fmla="*/ 1421027 h 1729946"/>
              <a:gd name="connsiteX25" fmla="*/ 1520835 w 2039819"/>
              <a:gd name="connsiteY25" fmla="*/ 1383957 h 1729946"/>
              <a:gd name="connsiteX26" fmla="*/ 1607333 w 2039819"/>
              <a:gd name="connsiteY26" fmla="*/ 1285102 h 1729946"/>
              <a:gd name="connsiteX27" fmla="*/ 1632046 w 2039819"/>
              <a:gd name="connsiteY27" fmla="*/ 1186248 h 1729946"/>
              <a:gd name="connsiteX28" fmla="*/ 1644403 w 2039819"/>
              <a:gd name="connsiteY28" fmla="*/ 1149178 h 1729946"/>
              <a:gd name="connsiteX29" fmla="*/ 1669116 w 2039819"/>
              <a:gd name="connsiteY29" fmla="*/ 1112108 h 1729946"/>
              <a:gd name="connsiteX30" fmla="*/ 1706187 w 2039819"/>
              <a:gd name="connsiteY30" fmla="*/ 1075038 h 1729946"/>
              <a:gd name="connsiteX31" fmla="*/ 1718543 w 2039819"/>
              <a:gd name="connsiteY31" fmla="*/ 1037967 h 1729946"/>
              <a:gd name="connsiteX32" fmla="*/ 1829754 w 2039819"/>
              <a:gd name="connsiteY32" fmla="*/ 951470 h 1729946"/>
              <a:gd name="connsiteX33" fmla="*/ 1928608 w 2039819"/>
              <a:gd name="connsiteY33" fmla="*/ 926757 h 1729946"/>
              <a:gd name="connsiteX34" fmla="*/ 1978035 w 2039819"/>
              <a:gd name="connsiteY34" fmla="*/ 852616 h 1729946"/>
              <a:gd name="connsiteX35" fmla="*/ 2039819 w 2039819"/>
              <a:gd name="connsiteY35" fmla="*/ 741405 h 1729946"/>
              <a:gd name="connsiteX36" fmla="*/ 2002749 w 2039819"/>
              <a:gd name="connsiteY36" fmla="*/ 531340 h 1729946"/>
              <a:gd name="connsiteX37" fmla="*/ 1978035 w 2039819"/>
              <a:gd name="connsiteY37" fmla="*/ 494270 h 1729946"/>
              <a:gd name="connsiteX38" fmla="*/ 1965679 w 2039819"/>
              <a:gd name="connsiteY38" fmla="*/ 358346 h 1729946"/>
              <a:gd name="connsiteX39" fmla="*/ 1903895 w 2039819"/>
              <a:gd name="connsiteY39" fmla="*/ 247135 h 1729946"/>
              <a:gd name="connsiteX40" fmla="*/ 1866825 w 2039819"/>
              <a:gd name="connsiteY40" fmla="*/ 234778 h 1729946"/>
              <a:gd name="connsiteX41" fmla="*/ 1780327 w 2039819"/>
              <a:gd name="connsiteY41" fmla="*/ 197708 h 1729946"/>
              <a:gd name="connsiteX42" fmla="*/ 1619689 w 2039819"/>
              <a:gd name="connsiteY42" fmla="*/ 172994 h 1729946"/>
              <a:gd name="connsiteX43" fmla="*/ 1533192 w 2039819"/>
              <a:gd name="connsiteY43" fmla="*/ 148281 h 1729946"/>
              <a:gd name="connsiteX44" fmla="*/ 1496122 w 2039819"/>
              <a:gd name="connsiteY44" fmla="*/ 135924 h 1729946"/>
              <a:gd name="connsiteX45" fmla="*/ 1434338 w 2039819"/>
              <a:gd name="connsiteY45" fmla="*/ 98854 h 1729946"/>
              <a:gd name="connsiteX46" fmla="*/ 1261343 w 2039819"/>
              <a:gd name="connsiteY46" fmla="*/ 49427 h 1729946"/>
              <a:gd name="connsiteX47" fmla="*/ 1187203 w 2039819"/>
              <a:gd name="connsiteY47" fmla="*/ 24713 h 1729946"/>
              <a:gd name="connsiteX48" fmla="*/ 1125419 w 2039819"/>
              <a:gd name="connsiteY48" fmla="*/ 12357 h 1729946"/>
              <a:gd name="connsiteX49" fmla="*/ 1075992 w 2039819"/>
              <a:gd name="connsiteY49" fmla="*/ 0 h 1729946"/>
              <a:gd name="connsiteX50" fmla="*/ 952425 w 2039819"/>
              <a:gd name="connsiteY50" fmla="*/ 37070 h 1729946"/>
              <a:gd name="connsiteX51" fmla="*/ 878284 w 2039819"/>
              <a:gd name="connsiteY51" fmla="*/ 49427 h 1729946"/>
              <a:gd name="connsiteX52" fmla="*/ 767073 w 2039819"/>
              <a:gd name="connsiteY52" fmla="*/ 74140 h 1729946"/>
              <a:gd name="connsiteX53" fmla="*/ 519938 w 2039819"/>
              <a:gd name="connsiteY53" fmla="*/ 86497 h 1729946"/>
              <a:gd name="connsiteX54" fmla="*/ 421084 w 2039819"/>
              <a:gd name="connsiteY54" fmla="*/ 111211 h 1729946"/>
              <a:gd name="connsiteX55" fmla="*/ 384014 w 2039819"/>
              <a:gd name="connsiteY55" fmla="*/ 123567 h 1729946"/>
              <a:gd name="connsiteX56" fmla="*/ 186306 w 2039819"/>
              <a:gd name="connsiteY56" fmla="*/ 148281 h 1729946"/>
              <a:gd name="connsiteX57" fmla="*/ 149235 w 2039819"/>
              <a:gd name="connsiteY57" fmla="*/ 247135 h 172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039819" h="1729946">
                <a:moveTo>
                  <a:pt x="235733" y="172994"/>
                </a:moveTo>
                <a:cubicBezTo>
                  <a:pt x="202782" y="177113"/>
                  <a:pt x="167712" y="173018"/>
                  <a:pt x="136879" y="185351"/>
                </a:cubicBezTo>
                <a:cubicBezTo>
                  <a:pt x="114160" y="194439"/>
                  <a:pt x="88014" y="295437"/>
                  <a:pt x="87452" y="296562"/>
                </a:cubicBezTo>
                <a:cubicBezTo>
                  <a:pt x="79214" y="313038"/>
                  <a:pt x="68563" y="328514"/>
                  <a:pt x="62738" y="345989"/>
                </a:cubicBezTo>
                <a:cubicBezTo>
                  <a:pt x="51997" y="378211"/>
                  <a:pt x="48766" y="412621"/>
                  <a:pt x="38025" y="444843"/>
                </a:cubicBezTo>
                <a:lnTo>
                  <a:pt x="25668" y="481913"/>
                </a:lnTo>
                <a:cubicBezTo>
                  <a:pt x="-13569" y="717330"/>
                  <a:pt x="-3151" y="626283"/>
                  <a:pt x="25668" y="1087394"/>
                </a:cubicBezTo>
                <a:cubicBezTo>
                  <a:pt x="27052" y="1109532"/>
                  <a:pt x="41372" y="1128909"/>
                  <a:pt x="50381" y="1149178"/>
                </a:cubicBezTo>
                <a:cubicBezTo>
                  <a:pt x="137035" y="1344150"/>
                  <a:pt x="20295" y="1076647"/>
                  <a:pt x="99808" y="1235675"/>
                </a:cubicBezTo>
                <a:cubicBezTo>
                  <a:pt x="150962" y="1337985"/>
                  <a:pt x="66059" y="1203589"/>
                  <a:pt x="136879" y="1309816"/>
                </a:cubicBezTo>
                <a:cubicBezTo>
                  <a:pt x="143787" y="1337449"/>
                  <a:pt x="161913" y="1415330"/>
                  <a:pt x="173949" y="1433384"/>
                </a:cubicBezTo>
                <a:cubicBezTo>
                  <a:pt x="190425" y="1458097"/>
                  <a:pt x="213983" y="1479346"/>
                  <a:pt x="223376" y="1507524"/>
                </a:cubicBezTo>
                <a:cubicBezTo>
                  <a:pt x="227495" y="1519881"/>
                  <a:pt x="232155" y="1532070"/>
                  <a:pt x="235733" y="1544594"/>
                </a:cubicBezTo>
                <a:cubicBezTo>
                  <a:pt x="240398" y="1560923"/>
                  <a:pt x="239088" y="1579620"/>
                  <a:pt x="248089" y="1594021"/>
                </a:cubicBezTo>
                <a:cubicBezTo>
                  <a:pt x="265139" y="1621301"/>
                  <a:pt x="320365" y="1661915"/>
                  <a:pt x="346943" y="1680519"/>
                </a:cubicBezTo>
                <a:cubicBezTo>
                  <a:pt x="371276" y="1697552"/>
                  <a:pt x="421084" y="1729946"/>
                  <a:pt x="421084" y="1729946"/>
                </a:cubicBezTo>
                <a:cubicBezTo>
                  <a:pt x="482868" y="1725827"/>
                  <a:pt x="545357" y="1727769"/>
                  <a:pt x="606435" y="1717589"/>
                </a:cubicBezTo>
                <a:cubicBezTo>
                  <a:pt x="621084" y="1715147"/>
                  <a:pt x="628720" y="1694261"/>
                  <a:pt x="643506" y="1692875"/>
                </a:cubicBezTo>
                <a:cubicBezTo>
                  <a:pt x="762504" y="1681719"/>
                  <a:pt x="882403" y="1684638"/>
                  <a:pt x="1001852" y="1680519"/>
                </a:cubicBezTo>
                <a:cubicBezTo>
                  <a:pt x="1026565" y="1664043"/>
                  <a:pt x="1054990" y="1652094"/>
                  <a:pt x="1075992" y="1631092"/>
                </a:cubicBezTo>
                <a:cubicBezTo>
                  <a:pt x="1095769" y="1611315"/>
                  <a:pt x="1148614" y="1548776"/>
                  <a:pt x="1187203" y="1532238"/>
                </a:cubicBezTo>
                <a:cubicBezTo>
                  <a:pt x="1202813" y="1525548"/>
                  <a:pt x="1220301" y="1524547"/>
                  <a:pt x="1236630" y="1519881"/>
                </a:cubicBezTo>
                <a:cubicBezTo>
                  <a:pt x="1274306" y="1509116"/>
                  <a:pt x="1281280" y="1501605"/>
                  <a:pt x="1323127" y="1495167"/>
                </a:cubicBezTo>
                <a:cubicBezTo>
                  <a:pt x="1359992" y="1489496"/>
                  <a:pt x="1397268" y="1486930"/>
                  <a:pt x="1434338" y="1482811"/>
                </a:cubicBezTo>
                <a:cubicBezTo>
                  <a:pt x="1461689" y="1464576"/>
                  <a:pt x="1489452" y="1449567"/>
                  <a:pt x="1508479" y="1421027"/>
                </a:cubicBezTo>
                <a:cubicBezTo>
                  <a:pt x="1515704" y="1410190"/>
                  <a:pt x="1514510" y="1395343"/>
                  <a:pt x="1520835" y="1383957"/>
                </a:cubicBezTo>
                <a:cubicBezTo>
                  <a:pt x="1563235" y="1307635"/>
                  <a:pt x="1553181" y="1321203"/>
                  <a:pt x="1607333" y="1285102"/>
                </a:cubicBezTo>
                <a:cubicBezTo>
                  <a:pt x="1615571" y="1252151"/>
                  <a:pt x="1621305" y="1218470"/>
                  <a:pt x="1632046" y="1186248"/>
                </a:cubicBezTo>
                <a:cubicBezTo>
                  <a:pt x="1636165" y="1173891"/>
                  <a:pt x="1638578" y="1160828"/>
                  <a:pt x="1644403" y="1149178"/>
                </a:cubicBezTo>
                <a:cubicBezTo>
                  <a:pt x="1651044" y="1135895"/>
                  <a:pt x="1659609" y="1123517"/>
                  <a:pt x="1669116" y="1112108"/>
                </a:cubicBezTo>
                <a:cubicBezTo>
                  <a:pt x="1680303" y="1098683"/>
                  <a:pt x="1693830" y="1087395"/>
                  <a:pt x="1706187" y="1075038"/>
                </a:cubicBezTo>
                <a:cubicBezTo>
                  <a:pt x="1710306" y="1062681"/>
                  <a:pt x="1711318" y="1048805"/>
                  <a:pt x="1718543" y="1037967"/>
                </a:cubicBezTo>
                <a:cubicBezTo>
                  <a:pt x="1735549" y="1012457"/>
                  <a:pt x="1810874" y="955246"/>
                  <a:pt x="1829754" y="951470"/>
                </a:cubicBezTo>
                <a:cubicBezTo>
                  <a:pt x="1904310" y="936559"/>
                  <a:pt x="1871613" y="945754"/>
                  <a:pt x="1928608" y="926757"/>
                </a:cubicBezTo>
                <a:cubicBezTo>
                  <a:pt x="2010880" y="844485"/>
                  <a:pt x="1933328" y="933090"/>
                  <a:pt x="1978035" y="852616"/>
                </a:cubicBezTo>
                <a:cubicBezTo>
                  <a:pt x="2048852" y="725144"/>
                  <a:pt x="2011857" y="825287"/>
                  <a:pt x="2039819" y="741405"/>
                </a:cubicBezTo>
                <a:cubicBezTo>
                  <a:pt x="2035886" y="698145"/>
                  <a:pt x="2035674" y="580726"/>
                  <a:pt x="2002749" y="531340"/>
                </a:cubicBezTo>
                <a:lnTo>
                  <a:pt x="1978035" y="494270"/>
                </a:lnTo>
                <a:cubicBezTo>
                  <a:pt x="1973916" y="448962"/>
                  <a:pt x="1972113" y="403384"/>
                  <a:pt x="1965679" y="358346"/>
                </a:cubicBezTo>
                <a:cubicBezTo>
                  <a:pt x="1961327" y="327881"/>
                  <a:pt x="1920876" y="252795"/>
                  <a:pt x="1903895" y="247135"/>
                </a:cubicBezTo>
                <a:cubicBezTo>
                  <a:pt x="1891538" y="243016"/>
                  <a:pt x="1878797" y="239909"/>
                  <a:pt x="1866825" y="234778"/>
                </a:cubicBezTo>
                <a:cubicBezTo>
                  <a:pt x="1826148" y="217345"/>
                  <a:pt x="1820447" y="206624"/>
                  <a:pt x="1780327" y="197708"/>
                </a:cubicBezTo>
                <a:cubicBezTo>
                  <a:pt x="1536064" y="143426"/>
                  <a:pt x="1895359" y="232066"/>
                  <a:pt x="1619689" y="172994"/>
                </a:cubicBezTo>
                <a:cubicBezTo>
                  <a:pt x="1590369" y="166711"/>
                  <a:pt x="1561913" y="156897"/>
                  <a:pt x="1533192" y="148281"/>
                </a:cubicBezTo>
                <a:cubicBezTo>
                  <a:pt x="1520716" y="144538"/>
                  <a:pt x="1507772" y="141749"/>
                  <a:pt x="1496122" y="135924"/>
                </a:cubicBezTo>
                <a:cubicBezTo>
                  <a:pt x="1474640" y="125183"/>
                  <a:pt x="1456874" y="107157"/>
                  <a:pt x="1434338" y="98854"/>
                </a:cubicBezTo>
                <a:cubicBezTo>
                  <a:pt x="1378063" y="78121"/>
                  <a:pt x="1318238" y="68392"/>
                  <a:pt x="1261343" y="49427"/>
                </a:cubicBezTo>
                <a:cubicBezTo>
                  <a:pt x="1236630" y="41189"/>
                  <a:pt x="1212335" y="31567"/>
                  <a:pt x="1187203" y="24713"/>
                </a:cubicBezTo>
                <a:cubicBezTo>
                  <a:pt x="1166941" y="19187"/>
                  <a:pt x="1145921" y="16913"/>
                  <a:pt x="1125419" y="12357"/>
                </a:cubicBezTo>
                <a:cubicBezTo>
                  <a:pt x="1108841" y="8673"/>
                  <a:pt x="1092468" y="4119"/>
                  <a:pt x="1075992" y="0"/>
                </a:cubicBezTo>
                <a:cubicBezTo>
                  <a:pt x="837117" y="39814"/>
                  <a:pt x="1132018" y="-16807"/>
                  <a:pt x="952425" y="37070"/>
                </a:cubicBezTo>
                <a:cubicBezTo>
                  <a:pt x="928427" y="44269"/>
                  <a:pt x="902852" y="44513"/>
                  <a:pt x="878284" y="49427"/>
                </a:cubicBezTo>
                <a:cubicBezTo>
                  <a:pt x="842814" y="56521"/>
                  <a:pt x="803052" y="71262"/>
                  <a:pt x="767073" y="74140"/>
                </a:cubicBezTo>
                <a:cubicBezTo>
                  <a:pt x="684854" y="80717"/>
                  <a:pt x="602316" y="82378"/>
                  <a:pt x="519938" y="86497"/>
                </a:cubicBezTo>
                <a:cubicBezTo>
                  <a:pt x="435210" y="114740"/>
                  <a:pt x="540359" y="81393"/>
                  <a:pt x="421084" y="111211"/>
                </a:cubicBezTo>
                <a:cubicBezTo>
                  <a:pt x="408448" y="114370"/>
                  <a:pt x="396786" y="121013"/>
                  <a:pt x="384014" y="123567"/>
                </a:cubicBezTo>
                <a:cubicBezTo>
                  <a:pt x="339933" y="132383"/>
                  <a:pt x="224860" y="143997"/>
                  <a:pt x="186306" y="148281"/>
                </a:cubicBezTo>
                <a:cubicBezTo>
                  <a:pt x="158679" y="231159"/>
                  <a:pt x="173242" y="199121"/>
                  <a:pt x="149235" y="247135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5D2FED-4FD7-4421-91EF-4EC3EE44C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263" y="2574648"/>
            <a:ext cx="3838209" cy="383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01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DD2D0D-F3F4-4C35-9A66-04596C713D34}"/>
              </a:ext>
            </a:extLst>
          </p:cNvPr>
          <p:cNvSpPr txBox="1"/>
          <p:nvPr/>
        </p:nvSpPr>
        <p:spPr>
          <a:xfrm>
            <a:off x="3866196" y="1297460"/>
            <a:ext cx="43003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/>
              <a:t>Tengo</a:t>
            </a:r>
            <a:r>
              <a:rPr lang="en-US" sz="6600" dirty="0"/>
              <a:t> </a:t>
            </a:r>
            <a:r>
              <a:rPr lang="en-US" sz="6600" dirty="0" err="1"/>
              <a:t>prisa</a:t>
            </a:r>
            <a:r>
              <a:rPr lang="en-US" sz="6600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338637-D572-4AA9-B359-B9461C21DA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865" y="2878381"/>
            <a:ext cx="3651006" cy="347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19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DD2D0D-F3F4-4C35-9A66-04596C713D34}"/>
              </a:ext>
            </a:extLst>
          </p:cNvPr>
          <p:cNvSpPr txBox="1"/>
          <p:nvPr/>
        </p:nvSpPr>
        <p:spPr>
          <a:xfrm>
            <a:off x="2944565" y="1359244"/>
            <a:ext cx="61436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/>
              <a:t>Tengo</a:t>
            </a:r>
            <a:r>
              <a:rPr lang="en-US" sz="6600" dirty="0"/>
              <a:t> </a:t>
            </a:r>
            <a:r>
              <a:rPr lang="en-US" sz="6600" dirty="0" err="1"/>
              <a:t>vergüenza</a:t>
            </a:r>
            <a:r>
              <a:rPr lang="en-US" sz="6600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004F32-5E17-41DA-A92D-D1DF1E79F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24" y="2606888"/>
            <a:ext cx="5311285" cy="353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664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DD2D0D-F3F4-4C35-9A66-04596C713D34}"/>
              </a:ext>
            </a:extLst>
          </p:cNvPr>
          <p:cNvSpPr txBox="1"/>
          <p:nvPr/>
        </p:nvSpPr>
        <p:spPr>
          <a:xfrm>
            <a:off x="3756743" y="1309816"/>
            <a:ext cx="45192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/>
              <a:t>Tengo</a:t>
            </a:r>
            <a:r>
              <a:rPr lang="en-US" sz="6600" dirty="0"/>
              <a:t> </a:t>
            </a:r>
            <a:r>
              <a:rPr lang="en-US" sz="6600" dirty="0" err="1"/>
              <a:t>razón</a:t>
            </a:r>
            <a:r>
              <a:rPr lang="en-US" sz="6600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217440-0FEE-4C5A-A63C-2192EEB8AE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471" y="2417812"/>
            <a:ext cx="4845794" cy="364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24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DD2D0D-F3F4-4C35-9A66-04596C713D34}"/>
              </a:ext>
            </a:extLst>
          </p:cNvPr>
          <p:cNvSpPr txBox="1"/>
          <p:nvPr/>
        </p:nvSpPr>
        <p:spPr>
          <a:xfrm>
            <a:off x="3657805" y="1371601"/>
            <a:ext cx="4717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/>
              <a:t>Tengo</a:t>
            </a:r>
            <a:r>
              <a:rPr lang="en-US" sz="6600" dirty="0"/>
              <a:t> </a:t>
            </a:r>
            <a:r>
              <a:rPr lang="en-US" sz="6600" dirty="0" err="1"/>
              <a:t>sueño</a:t>
            </a:r>
            <a:r>
              <a:rPr lang="en-US" sz="6600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97FEFA-9644-4FA7-9930-E18338ECD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698" y="2874351"/>
            <a:ext cx="2737338" cy="318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930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Becky</cp:lastModifiedBy>
  <cp:revision>5</cp:revision>
  <dcterms:created xsi:type="dcterms:W3CDTF">2017-09-13T14:52:07Z</dcterms:created>
  <dcterms:modified xsi:type="dcterms:W3CDTF">2017-09-13T15:16:11Z</dcterms:modified>
</cp:coreProperties>
</file>