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241-5841-48B0-A833-5D4DD8EB8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FBDD4-40EB-4BA9-9834-D3CB05D64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3D6B6-399C-445E-A204-5BC1FA88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39878-EA5F-41BB-BFD7-F2FD44AB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A4BC-0B91-49E9-8011-3CFDD20A7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910C6-FF94-4BC5-9517-89E6AD4C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A9B4F-5B0B-4C8D-BAA6-4CD258DF4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E4C3D-41B4-4E40-AD73-4ACF2CD5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ACDF8-3F25-4AFD-B881-7C845FBC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6462-B45C-4835-88E3-B3CE7DFA1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0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0A09C-C8FA-44BE-BE26-402E42063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CA9D3-4054-4E8A-8E26-BF39630A3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572F-8473-4032-981D-E3028510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E4B6F-A6C6-48B1-B0FE-414EC73B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B68F5-F026-4FAF-903B-ACDC1BD2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4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61EF-FA9B-478B-8E9E-848E3B8A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E52F-C060-4614-97EB-5466A0367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CB999-B337-420D-8CEB-F1C9DE8E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101EB-AC70-40CE-9F53-82519C50D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9507-BD03-44AF-B8AF-8DEC1FB4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7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EEF5-B929-4ADE-A5FA-EA1D0377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5656F-28B9-464F-8968-583C69971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7CDD-D89D-4D61-BF77-6C3D1AE43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93CC-4A6D-421E-9466-874EF27C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927E6-3E08-41DD-92F2-346DFFF5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7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94315-8361-449A-A358-5EB6EF32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AC959-66FA-4C3F-B3CF-365132818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041CA-9A81-43B4-9F41-7A5E90CE8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D63FF-2B7C-4C63-811A-8F09CF96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C6C6B-D7C0-4C07-8B31-DE2FD69A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202AE-4034-4D17-81EB-EC87CD66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5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A3F9-DE78-49E5-8984-12508CC6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30E44-5061-4A64-92EB-C3D1C0ECB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F131B-857C-48E7-90B2-FD9A97337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2515D-260A-410C-A157-D98B370A3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31B837-C6C4-4226-8D96-1A0706481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42A59-95CE-4509-9FC3-4364EDE82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B9F24-E8D6-4E00-9B44-4936668B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B5FAA0-7578-4B54-A241-A1675003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0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FE8A1-758C-4FCA-B8C1-FBEAD491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BABD2-0AAA-453D-AD34-612EDC92D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1DA2A-AFD2-4E8D-8557-099A0DC8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23CC2-7167-4277-A57A-2BA300F7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8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D6E9A-21D6-45DD-81FC-CD8ABB502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147EC-A742-4FF0-A36A-9D9625FE2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13012-0217-4C45-814F-C90263CB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8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AC45-0BD0-4962-9DB9-2F2D17A6B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29E97-FBB4-4B26-BA0D-FBAC21F4D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4D312-81FB-4AF8-AE1C-A2E3E0CDF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829E0-6A97-4EC6-A6B4-E7050A40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7A4F9-D92A-45DF-9EE4-0F610B97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FEBE6-D64B-4603-9B62-20DFE55A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6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CA1C-C72B-4A9F-8739-DBDF9BA78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F7EB3-3EDC-460C-804D-2DBEB5621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520ED-499C-4F38-83E3-C6E8F8406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E5B25-1BB6-4258-A447-140475AC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8A17B-DA19-47AA-89E2-5255E0DE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CA5FD-8F5A-4C16-83E1-0B06FF2A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3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F00131-1E82-4951-8FBE-D7DADCA74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DEF29-69FC-4C5A-8FB8-E703F78E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E81C-DC81-42B3-8295-6DA018E3E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66FF-12BD-43B7-8E2E-B9C5BF9381A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F578A-0A47-4F4E-8FBE-AC26A5984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12EA9-8F74-4918-8714-B20AB2500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4B05E-BACB-425E-A19A-8740B9B0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AD995B-44E2-4EE8-AB5C-E2237E3C90AE}"/>
              </a:ext>
            </a:extLst>
          </p:cNvPr>
          <p:cNvSpPr/>
          <p:nvPr/>
        </p:nvSpPr>
        <p:spPr>
          <a:xfrm>
            <a:off x="1887157" y="1966437"/>
            <a:ext cx="812113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PRETERITE </a:t>
            </a:r>
          </a:p>
          <a:p>
            <a:pPr algn="ctr"/>
            <a:r>
              <a:rPr lang="en-US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TENSE</a:t>
            </a:r>
          </a:p>
        </p:txBody>
      </p:sp>
    </p:spTree>
    <p:extLst>
      <p:ext uri="{BB962C8B-B14F-4D97-AF65-F5344CB8AC3E}">
        <p14:creationId xmlns:p14="http://schemas.microsoft.com/office/powerpoint/2010/main" val="427360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731109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ESCRIB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11575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6612923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483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WRITE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30112" y="2236573"/>
            <a:ext cx="16764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698156" y="4175565"/>
            <a:ext cx="10540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HE/ SHE WROTE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08EA0E-67FC-42E4-A427-B7C586339430}"/>
              </a:ext>
            </a:extLst>
          </p:cNvPr>
          <p:cNvSpPr txBox="1"/>
          <p:nvPr/>
        </p:nvSpPr>
        <p:spPr>
          <a:xfrm>
            <a:off x="1692875" y="518984"/>
            <a:ext cx="5964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ÉL / ELLA</a:t>
            </a:r>
          </a:p>
        </p:txBody>
      </p:sp>
    </p:spTree>
    <p:extLst>
      <p:ext uri="{BB962C8B-B14F-4D97-AF65-F5344CB8AC3E}">
        <p14:creationId xmlns:p14="http://schemas.microsoft.com/office/powerpoint/2010/main" val="397031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2870886" y="2272624"/>
            <a:ext cx="2465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VIV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8727988" y="2255618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571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LIVE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72624"/>
            <a:ext cx="45184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IMOS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3981962" y="4175565"/>
            <a:ext cx="63853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WE LIVED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33229-EE90-4427-9BE1-37EF68589178}"/>
              </a:ext>
            </a:extLst>
          </p:cNvPr>
          <p:cNvSpPr txBox="1"/>
          <p:nvPr/>
        </p:nvSpPr>
        <p:spPr>
          <a:xfrm>
            <a:off x="2870886" y="654908"/>
            <a:ext cx="7298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NOSOTROS</a:t>
            </a:r>
          </a:p>
        </p:txBody>
      </p:sp>
    </p:spTree>
    <p:extLst>
      <p:ext uri="{BB962C8B-B14F-4D97-AF65-F5344CB8AC3E}">
        <p14:creationId xmlns:p14="http://schemas.microsoft.com/office/powerpoint/2010/main" val="339526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2360141" y="2236573"/>
            <a:ext cx="62278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ABR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11578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9139878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6075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OPEN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11578" y="2236573"/>
            <a:ext cx="4246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IERON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2113006" y="4175565"/>
            <a:ext cx="91563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Y’ALL OPENED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6B483-94E1-48D0-9044-E28AACB5D105}"/>
              </a:ext>
            </a:extLst>
          </p:cNvPr>
          <p:cNvSpPr txBox="1"/>
          <p:nvPr/>
        </p:nvSpPr>
        <p:spPr>
          <a:xfrm>
            <a:off x="2660820" y="580768"/>
            <a:ext cx="6371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USTEDES</a:t>
            </a:r>
          </a:p>
        </p:txBody>
      </p:sp>
    </p:spTree>
    <p:extLst>
      <p:ext uri="{BB962C8B-B14F-4D97-AF65-F5344CB8AC3E}">
        <p14:creationId xmlns:p14="http://schemas.microsoft.com/office/powerpoint/2010/main" val="288554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605481" y="2236573"/>
            <a:ext cx="5795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APREND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850923" y="2223197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9974472" y="2247911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65943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LEARN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871005" y="2223197"/>
            <a:ext cx="42888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IERON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1705232" y="4162189"/>
            <a:ext cx="98236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THEY LEARNED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EB834-DDA3-4889-ACCD-BB80C2B028EA}"/>
              </a:ext>
            </a:extLst>
          </p:cNvPr>
          <p:cNvSpPr txBox="1"/>
          <p:nvPr/>
        </p:nvSpPr>
        <p:spPr>
          <a:xfrm>
            <a:off x="1037965" y="36052"/>
            <a:ext cx="8987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ELLOS / ELLAS</a:t>
            </a:r>
          </a:p>
        </p:txBody>
      </p:sp>
    </p:spTree>
    <p:extLst>
      <p:ext uri="{BB962C8B-B14F-4D97-AF65-F5344CB8AC3E}">
        <p14:creationId xmlns:p14="http://schemas.microsoft.com/office/powerpoint/2010/main" val="6841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692875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CANT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571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SING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214549" y="2236573"/>
            <a:ext cx="1231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5478162" y="4175565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I SANG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A1E7F0-9353-4CB6-8BB0-CE89D4E2C64F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</a:t>
            </a:r>
          </a:p>
        </p:txBody>
      </p:sp>
    </p:spTree>
    <p:extLst>
      <p:ext uri="{BB962C8B-B14F-4D97-AF65-F5344CB8AC3E}">
        <p14:creationId xmlns:p14="http://schemas.microsoft.com/office/powerpoint/2010/main" val="146232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2271582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BAIL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8326393" y="2222179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742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DANCE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46892"/>
            <a:ext cx="3354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ASTE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3089188" y="4150852"/>
            <a:ext cx="87980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YOU DANCED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5C13FE-385B-4151-BA97-BF1917A8D11C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TÚ</a:t>
            </a:r>
          </a:p>
        </p:txBody>
      </p:sp>
    </p:spTree>
    <p:extLst>
      <p:ext uri="{BB962C8B-B14F-4D97-AF65-F5344CB8AC3E}">
        <p14:creationId xmlns:p14="http://schemas.microsoft.com/office/powerpoint/2010/main" val="38755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692875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HABL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483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SPEAK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69242" y="2236573"/>
            <a:ext cx="1231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Ó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1260389" y="4175565"/>
            <a:ext cx="10540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HE/ SHE SPOKE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08EA0E-67FC-42E4-A427-B7C586339430}"/>
              </a:ext>
            </a:extLst>
          </p:cNvPr>
          <p:cNvSpPr txBox="1"/>
          <p:nvPr/>
        </p:nvSpPr>
        <p:spPr>
          <a:xfrm>
            <a:off x="1692875" y="518984"/>
            <a:ext cx="5964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ÉL / ELLA</a:t>
            </a:r>
          </a:p>
        </p:txBody>
      </p:sp>
    </p:spTree>
    <p:extLst>
      <p:ext uri="{BB962C8B-B14F-4D97-AF65-F5344CB8AC3E}">
        <p14:creationId xmlns:p14="http://schemas.microsoft.com/office/powerpoint/2010/main" val="33180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3346620" y="2272624"/>
            <a:ext cx="19894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9370539" y="2211861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571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54599"/>
            <a:ext cx="45184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AMOS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4193057" y="4193590"/>
            <a:ext cx="61495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WE USED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33229-EE90-4427-9BE1-37EF68589178}"/>
              </a:ext>
            </a:extLst>
          </p:cNvPr>
          <p:cNvSpPr txBox="1"/>
          <p:nvPr/>
        </p:nvSpPr>
        <p:spPr>
          <a:xfrm>
            <a:off x="2870886" y="654908"/>
            <a:ext cx="7298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NOSOTROS</a:t>
            </a:r>
          </a:p>
        </p:txBody>
      </p:sp>
    </p:spTree>
    <p:extLst>
      <p:ext uri="{BB962C8B-B14F-4D97-AF65-F5344CB8AC3E}">
        <p14:creationId xmlns:p14="http://schemas.microsoft.com/office/powerpoint/2010/main" val="169923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72995" y="2236573"/>
            <a:ext cx="62278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NECESIT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8950408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60754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NEED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57914" y="2236573"/>
            <a:ext cx="4042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3101546" y="4175565"/>
            <a:ext cx="89339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Y’ALL NEEDED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26B483-94E1-48D0-9044-E28AACB5D105}"/>
              </a:ext>
            </a:extLst>
          </p:cNvPr>
          <p:cNvSpPr txBox="1"/>
          <p:nvPr/>
        </p:nvSpPr>
        <p:spPr>
          <a:xfrm>
            <a:off x="2660820" y="580768"/>
            <a:ext cx="6371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USTEDES</a:t>
            </a:r>
          </a:p>
        </p:txBody>
      </p:sp>
    </p:spTree>
    <p:extLst>
      <p:ext uri="{BB962C8B-B14F-4D97-AF65-F5344CB8AC3E}">
        <p14:creationId xmlns:p14="http://schemas.microsoft.com/office/powerpoint/2010/main" val="6369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605481" y="2236573"/>
            <a:ext cx="57953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ESTUDI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9053381" y="2223197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5" y="4175565"/>
            <a:ext cx="65943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STUDY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42242"/>
            <a:ext cx="4104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2001795" y="4186903"/>
            <a:ext cx="94034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THEY STUDIED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EB834-DDA3-4889-ACCD-BB80C2B028EA}"/>
              </a:ext>
            </a:extLst>
          </p:cNvPr>
          <p:cNvSpPr txBox="1"/>
          <p:nvPr/>
        </p:nvSpPr>
        <p:spPr>
          <a:xfrm>
            <a:off x="1400432" y="531341"/>
            <a:ext cx="8987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ELLOS / ELLAS</a:t>
            </a:r>
          </a:p>
        </p:txBody>
      </p:sp>
    </p:spTree>
    <p:extLst>
      <p:ext uri="{BB962C8B-B14F-4D97-AF65-F5344CB8AC3E}">
        <p14:creationId xmlns:p14="http://schemas.microsoft.com/office/powerpoint/2010/main" val="39226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1987377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5181599" y="2236573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121610" y="2236573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749113" y="4175565"/>
            <a:ext cx="571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EAT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5181599" y="2236573"/>
            <a:ext cx="1231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Í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5478162" y="4175565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I 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A1E7F0-9353-4CB6-8BB0-CE89D4E2C64F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</a:t>
            </a:r>
          </a:p>
        </p:txBody>
      </p:sp>
    </p:spTree>
    <p:extLst>
      <p:ext uri="{BB962C8B-B14F-4D97-AF65-F5344CB8AC3E}">
        <p14:creationId xmlns:p14="http://schemas.microsoft.com/office/powerpoint/2010/main" val="281513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63F19-8CFF-49A9-ADFD-F03119814D97}"/>
              </a:ext>
            </a:extLst>
          </p:cNvPr>
          <p:cNvSpPr txBox="1"/>
          <p:nvPr/>
        </p:nvSpPr>
        <p:spPr>
          <a:xfrm>
            <a:off x="2271582" y="2236573"/>
            <a:ext cx="4707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BEB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07DBE-8163-4A35-8336-C360C21F4960}"/>
              </a:ext>
            </a:extLst>
          </p:cNvPr>
          <p:cNvSpPr txBox="1"/>
          <p:nvPr/>
        </p:nvSpPr>
        <p:spPr>
          <a:xfrm>
            <a:off x="4739328" y="2222180"/>
            <a:ext cx="207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BDB690-1E99-4316-BF54-55F3532C22B2}"/>
              </a:ext>
            </a:extLst>
          </p:cNvPr>
          <p:cNvSpPr txBox="1"/>
          <p:nvPr/>
        </p:nvSpPr>
        <p:spPr>
          <a:xfrm>
            <a:off x="7579835" y="2211860"/>
            <a:ext cx="9720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347786-C79B-4479-97BE-E6C42734D11F}"/>
              </a:ext>
            </a:extLst>
          </p:cNvPr>
          <p:cNvSpPr txBox="1"/>
          <p:nvPr/>
        </p:nvSpPr>
        <p:spPr>
          <a:xfrm>
            <a:off x="4625544" y="4175565"/>
            <a:ext cx="6742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TO DRINK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A5A3AA-C944-49A9-BBA4-577A3276B6CD}"/>
              </a:ext>
            </a:extLst>
          </p:cNvPr>
          <p:cNvSpPr txBox="1"/>
          <p:nvPr/>
        </p:nvSpPr>
        <p:spPr>
          <a:xfrm>
            <a:off x="4798541" y="2236573"/>
            <a:ext cx="3354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>
                <a:solidFill>
                  <a:srgbClr val="FF0000"/>
                </a:solidFill>
              </a:rPr>
              <a:t>ISTE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96730-90AB-4A00-8A6F-19C84E7C11DC}"/>
              </a:ext>
            </a:extLst>
          </p:cNvPr>
          <p:cNvSpPr txBox="1"/>
          <p:nvPr/>
        </p:nvSpPr>
        <p:spPr>
          <a:xfrm>
            <a:off x="3597873" y="4150852"/>
            <a:ext cx="87980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YOU DRANK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5C13FE-385B-4151-BA97-BF1917A8D11C}"/>
              </a:ext>
            </a:extLst>
          </p:cNvPr>
          <p:cNvSpPr txBox="1"/>
          <p:nvPr/>
        </p:nvSpPr>
        <p:spPr>
          <a:xfrm>
            <a:off x="3204518" y="518984"/>
            <a:ext cx="1977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b="1" dirty="0"/>
              <a:t>TÚ</a:t>
            </a:r>
          </a:p>
        </p:txBody>
      </p:sp>
    </p:spTree>
    <p:extLst>
      <p:ext uri="{BB962C8B-B14F-4D97-AF65-F5344CB8AC3E}">
        <p14:creationId xmlns:p14="http://schemas.microsoft.com/office/powerpoint/2010/main" val="74639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123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</dc:creator>
  <cp:lastModifiedBy>Becky</cp:lastModifiedBy>
  <cp:revision>15</cp:revision>
  <dcterms:created xsi:type="dcterms:W3CDTF">2017-10-02T14:08:31Z</dcterms:created>
  <dcterms:modified xsi:type="dcterms:W3CDTF">2018-03-16T15:05:32Z</dcterms:modified>
</cp:coreProperties>
</file>