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4DB3-6B44-4E63-9D2F-E205DC353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679C8-2034-4CA8-A959-CA4E8B3C1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CCB81-A62D-4DDF-856D-6D9476A0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98D29-E7DB-4E8E-B497-EDAF3B052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A5B50-14D4-4089-84B1-50249362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6B7F-2A64-44A6-9939-A907F924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2CD52-C617-4567-99B8-C8CDF4DD2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5CC4C-D4C3-4765-B2B4-61D0C3A9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F8A0-2CFE-4D73-9794-41D2453E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18FCF-864C-4791-881B-FEE1155DC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4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CA4CB-435B-4991-80C8-8817DDDCB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61DA3-C799-4B99-ABE4-FB89BD8CC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477CE-1B93-4934-B176-D80290A2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C468E-E6FA-4C64-89EB-ADA58AC6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ABEF-0341-4EAF-865A-DD96F489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5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1ED2-1D2A-4ED6-BDB6-9746ACE17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73615-0AB6-4E93-AC64-9FB63AB4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DFF3B-E944-4F35-9482-205B0D9F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1CE5-BE2E-46DC-910C-944099B0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4AFFA-99A9-4153-BD83-70D8E9100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9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584B-1EFF-4E29-AC7F-CC109D0DF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D2CA9-0DB8-44CE-A965-A20C93A8C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0261E-BD72-4784-B2D1-BD376CDD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B25E-80CD-4924-AC47-5E6D277C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4B633-0C7E-4983-87C4-E384B8DE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1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BDFA-7F57-46DA-8CC4-A1C5FCCE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463F3-C930-4682-A3D8-4C9356B96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DDF88-4C3F-4883-BC14-C654E347E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03861-6BE2-457B-BE1F-A61F4427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75BB8-8965-4302-A9E6-043E67D0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234A0-4B66-497F-AE62-52C54FB3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5CBA-A101-48DC-828A-6D27E03E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5D71B-C653-4856-8397-A40F15A4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F0F7E-D641-406D-A2EC-0F746D9B0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642B73-BECA-44E7-AF5D-CAB6C1708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FD8C6-9BA4-41D3-812A-816151EC0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BA9F4-63B7-411C-A65C-A520AC08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D0C68-9AAB-48F0-870C-0E40492A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F6EA7-6B9D-4410-9546-A5DDE756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0412-F9EA-481B-AD75-92CF1FA8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C9A4D-D701-4179-A429-3FC40A7F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34B5B-DA97-404E-B54D-64B75455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F91B37-C633-40D4-9287-BC870577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52731-8968-4CD4-AF4E-EF219CA3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D3AAF-ABEF-41DE-A8F3-C1A2428B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09926-0A24-4285-A80E-18A3436F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6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B13B-5814-4580-B7C5-A02C5C7F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4E0A4-A082-4388-B709-A083E1B5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1A837-47B5-4D90-B9CD-7C3E54533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F4F06-614F-48FE-9497-1F45BA0E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35066-5FDE-4AC1-8E26-80F8C0F1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01315-9664-4786-B6C3-86C78795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2F10E-77BD-4431-89C9-4A1612B2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60320-611C-454A-ABCB-BBB61F133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97DED-5DE6-4686-B6DD-C405A3780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4B2A5-A95E-471C-B8DB-4AD6D50A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2E175-B81A-4CBA-A7EA-457084DE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E66DA-B9B4-47E2-8D5B-63BB1FD9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8B2625-4CB2-432E-9F7C-B85DAFF5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22FF3-F01E-4C6A-8DD5-6C52967AE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E734C-A249-477F-8AC7-CF1FFC97B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8FDB-A0FC-4094-9694-821A12B9642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23B8-F05C-42D5-8A10-2E760328E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3518-4CFD-4F0B-A6A7-1BFB1C03A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EA15-05CC-4219-898F-8E3C0CEEA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F4CFFD-7F33-4340-A62D-6E422CCF8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571" y="2490422"/>
            <a:ext cx="3486150" cy="131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A6DD52-1A49-408F-8B10-1E1BC504E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6" y="2390409"/>
            <a:ext cx="3028950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74BAA4-0C2F-49B0-897A-2FFA7D387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21" y="2036154"/>
            <a:ext cx="3662583" cy="23248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82451C-6D5E-42B4-A69C-D90B0CFF4B36}"/>
              </a:ext>
            </a:extLst>
          </p:cNvPr>
          <p:cNvSpPr txBox="1"/>
          <p:nvPr/>
        </p:nvSpPr>
        <p:spPr>
          <a:xfrm>
            <a:off x="667265" y="1865870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3F534B-8402-4037-863F-69CC2F73119A}"/>
              </a:ext>
            </a:extLst>
          </p:cNvPr>
          <p:cNvSpPr txBox="1"/>
          <p:nvPr/>
        </p:nvSpPr>
        <p:spPr>
          <a:xfrm>
            <a:off x="3948776" y="1551308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0DC0BF-E088-4FEE-8C02-816D01183621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16997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F39DF4-96E5-4601-BCD8-B62EFDC25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382" y="2139302"/>
            <a:ext cx="3298315" cy="19469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86D8B0D-5E5E-4DCD-9651-725BEEF87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671762"/>
            <a:ext cx="3028950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0A6F29-4828-46FB-A722-C149109D3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936" y="2771774"/>
            <a:ext cx="3486150" cy="1314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34357B-42E0-403F-B700-89147724FA20}"/>
              </a:ext>
            </a:extLst>
          </p:cNvPr>
          <p:cNvSpPr txBox="1"/>
          <p:nvPr/>
        </p:nvSpPr>
        <p:spPr>
          <a:xfrm>
            <a:off x="466725" y="2310109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064B3-6201-4757-B380-8C303BD50A46}"/>
              </a:ext>
            </a:extLst>
          </p:cNvPr>
          <p:cNvSpPr txBox="1"/>
          <p:nvPr/>
        </p:nvSpPr>
        <p:spPr>
          <a:xfrm>
            <a:off x="3884141" y="1848444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AD1ACF-401A-4972-9A23-C5DEEF5A33FD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19620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CD96EA-AF82-4098-95CA-0FE3803A1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127" y="2193379"/>
            <a:ext cx="2471238" cy="24712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6C9DCE-8723-4B9A-A3BE-C60DA5FA8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94" y="2671761"/>
            <a:ext cx="3028950" cy="1514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1132F2-2CF7-4999-83AD-A4C3AA111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649" y="2233610"/>
            <a:ext cx="3326276" cy="195262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DFAC3E-995C-4C21-B126-CBE0E2F4AAEE}"/>
              </a:ext>
            </a:extLst>
          </p:cNvPr>
          <p:cNvSpPr txBox="1"/>
          <p:nvPr/>
        </p:nvSpPr>
        <p:spPr>
          <a:xfrm>
            <a:off x="679621" y="2075934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88752E-4E83-4D48-94CC-91DBE01E27E1}"/>
              </a:ext>
            </a:extLst>
          </p:cNvPr>
          <p:cNvSpPr txBox="1"/>
          <p:nvPr/>
        </p:nvSpPr>
        <p:spPr>
          <a:xfrm>
            <a:off x="4022916" y="1771945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863E06-5737-4AE4-9EB4-9C923BCD6812}"/>
              </a:ext>
            </a:extLst>
          </p:cNvPr>
          <p:cNvSpPr txBox="1"/>
          <p:nvPr/>
        </p:nvSpPr>
        <p:spPr>
          <a:xfrm>
            <a:off x="6803069" y="1561228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143083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CE3A90-06FB-4081-84D4-0C4228FFD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2771775"/>
            <a:ext cx="3486150" cy="131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9028CE-0142-4423-8318-CF81FD71F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02" y="2671762"/>
            <a:ext cx="3028950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D44478-2922-46B6-B00A-80142DC95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648" y="2076082"/>
            <a:ext cx="2747963" cy="27479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74C1B4-BC29-4704-8C6F-DF6ABCD531CD}"/>
              </a:ext>
            </a:extLst>
          </p:cNvPr>
          <p:cNvSpPr txBox="1"/>
          <p:nvPr/>
        </p:nvSpPr>
        <p:spPr>
          <a:xfrm>
            <a:off x="607402" y="2310110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707E6-04EB-4811-A2D6-FFCD4A8B8B3B}"/>
              </a:ext>
            </a:extLst>
          </p:cNvPr>
          <p:cNvSpPr txBox="1"/>
          <p:nvPr/>
        </p:nvSpPr>
        <p:spPr>
          <a:xfrm>
            <a:off x="3973489" y="1848445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CE8429-643B-4CBA-B855-8E7865D93E94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26722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28EB73-3109-4D2B-A7A0-44CA774FC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2771775"/>
            <a:ext cx="3486150" cy="131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F87BFA-21A9-47D3-8CE7-CE67A5468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671762"/>
            <a:ext cx="3028950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602F3D-C7D6-4C9C-90B0-69BED18E80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325" y="2409824"/>
            <a:ext cx="2247900" cy="20383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066E81-192A-469B-AAF5-9B46E69E1186}"/>
              </a:ext>
            </a:extLst>
          </p:cNvPr>
          <p:cNvSpPr txBox="1"/>
          <p:nvPr/>
        </p:nvSpPr>
        <p:spPr>
          <a:xfrm>
            <a:off x="605481" y="2210097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CDF041-FFCB-4C2F-82B8-4CB2A14151AF}"/>
              </a:ext>
            </a:extLst>
          </p:cNvPr>
          <p:cNvSpPr txBox="1"/>
          <p:nvPr/>
        </p:nvSpPr>
        <p:spPr>
          <a:xfrm>
            <a:off x="3862279" y="1848445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6881F-B204-4FAF-8EA6-D58B47D3FE72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372818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5C99A3-6F21-413E-9C0A-1B5388E65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2771775"/>
            <a:ext cx="3486150" cy="131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F667F4-5FC1-45C1-9EC6-F4FF41367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33" y="2671762"/>
            <a:ext cx="3028950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6456CC-9977-4D82-8998-E044891840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817" y="2135063"/>
            <a:ext cx="2696674" cy="2590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636736-C02A-4550-A362-0BB59D7B3AFC}"/>
              </a:ext>
            </a:extLst>
          </p:cNvPr>
          <p:cNvSpPr txBox="1"/>
          <p:nvPr/>
        </p:nvSpPr>
        <p:spPr>
          <a:xfrm>
            <a:off x="505044" y="2135063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D213BA-9A0B-4352-8EE5-3B9DE1EE4779}"/>
              </a:ext>
            </a:extLst>
          </p:cNvPr>
          <p:cNvSpPr txBox="1"/>
          <p:nvPr/>
        </p:nvSpPr>
        <p:spPr>
          <a:xfrm>
            <a:off x="3812852" y="1848445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2F49C-C56D-4EBA-BF5F-72C8F01177B9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23820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86AE5D-EDD0-4F97-BA53-1FF24D56A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25" y="2771775"/>
            <a:ext cx="3486150" cy="1314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B58494-BE08-4928-8A7A-52A356BF7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184" y="1846751"/>
            <a:ext cx="2319021" cy="31644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270CCC-BBF0-4015-9E50-D3EA24F80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94" y="2671761"/>
            <a:ext cx="3028950" cy="1514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C416DC-88A2-45B4-B74E-F9C4620860E7}"/>
              </a:ext>
            </a:extLst>
          </p:cNvPr>
          <p:cNvSpPr txBox="1"/>
          <p:nvPr/>
        </p:nvSpPr>
        <p:spPr>
          <a:xfrm>
            <a:off x="501894" y="2210096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BE7A6F-8D7D-4878-8DCD-82E11EA98D50}"/>
              </a:ext>
            </a:extLst>
          </p:cNvPr>
          <p:cNvSpPr txBox="1"/>
          <p:nvPr/>
        </p:nvSpPr>
        <p:spPr>
          <a:xfrm>
            <a:off x="3874636" y="1848445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F61F92-CC48-487B-B364-8817305BB902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211815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2D5DC6-E04E-4406-BAAA-F15560911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90" y="2561709"/>
            <a:ext cx="3856808" cy="1738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31FBFF-B59A-4E59-AEFE-001F2029E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02" y="2671762"/>
            <a:ext cx="3028950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5C5E01-53DD-4161-928A-C63A104908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646" y="2771774"/>
            <a:ext cx="3486150" cy="1314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5DEC45-2E07-457B-89CA-E8DA684435CA}"/>
              </a:ext>
            </a:extLst>
          </p:cNvPr>
          <p:cNvSpPr txBox="1"/>
          <p:nvPr/>
        </p:nvSpPr>
        <p:spPr>
          <a:xfrm>
            <a:off x="607402" y="2210097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5CCC9-9BC9-41A5-8612-C1AD6AE22536}"/>
              </a:ext>
            </a:extLst>
          </p:cNvPr>
          <p:cNvSpPr txBox="1"/>
          <p:nvPr/>
        </p:nvSpPr>
        <p:spPr>
          <a:xfrm>
            <a:off x="3728313" y="1848444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D37DED-6949-449C-8BE2-378FE6353111}"/>
              </a:ext>
            </a:extLst>
          </p:cNvPr>
          <p:cNvSpPr txBox="1"/>
          <p:nvPr/>
        </p:nvSpPr>
        <p:spPr>
          <a:xfrm>
            <a:off x="6956854" y="1638379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180017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A18C40-EB1C-446B-8600-F57EBFC4E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631" y="2727814"/>
            <a:ext cx="2962275" cy="1543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011A46-CA59-40A6-8492-3B59EC1E9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33" y="2671762"/>
            <a:ext cx="3028950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48B6A0-ABDB-4B73-904D-EDFFFB1951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32" y="2771774"/>
            <a:ext cx="3486150" cy="1314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D02A97-0F95-4B72-AB02-575BE7D1CF07}"/>
              </a:ext>
            </a:extLst>
          </p:cNvPr>
          <p:cNvSpPr txBox="1"/>
          <p:nvPr/>
        </p:nvSpPr>
        <p:spPr>
          <a:xfrm>
            <a:off x="572233" y="2088292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20F37E-1AA8-4E8A-8650-D4270FE55FD0}"/>
              </a:ext>
            </a:extLst>
          </p:cNvPr>
          <p:cNvSpPr txBox="1"/>
          <p:nvPr/>
        </p:nvSpPr>
        <p:spPr>
          <a:xfrm>
            <a:off x="3731701" y="1848444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4E25F3-CB67-47C3-9569-8FF631300AA9}"/>
              </a:ext>
            </a:extLst>
          </p:cNvPr>
          <p:cNvSpPr txBox="1"/>
          <p:nvPr/>
        </p:nvSpPr>
        <p:spPr>
          <a:xfrm>
            <a:off x="7105135" y="140420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25917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739BFA-2C2D-4A7F-B4FD-BC40E8E89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62" y="2782765"/>
            <a:ext cx="2667000" cy="1714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047E0F-513F-450E-A3EA-FC233C82D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6" y="2882777"/>
            <a:ext cx="3028950" cy="1514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38A23B-1183-47A4-A323-51A857D8A2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74" y="2982789"/>
            <a:ext cx="3486150" cy="13144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90DA04-643C-4FF1-84D4-E8B30F2F30B0}"/>
              </a:ext>
            </a:extLst>
          </p:cNvPr>
          <p:cNvSpPr txBox="1"/>
          <p:nvPr/>
        </p:nvSpPr>
        <p:spPr>
          <a:xfrm>
            <a:off x="531341" y="2321100"/>
            <a:ext cx="902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4B973-22AE-482E-9B17-68215C29E5A7}"/>
              </a:ext>
            </a:extLst>
          </p:cNvPr>
          <p:cNvSpPr txBox="1"/>
          <p:nvPr/>
        </p:nvSpPr>
        <p:spPr>
          <a:xfrm>
            <a:off x="3751068" y="2059459"/>
            <a:ext cx="1865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 las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CFDEE-6424-41B2-AEB8-145C33D373B4}"/>
              </a:ext>
            </a:extLst>
          </p:cNvPr>
          <p:cNvSpPr txBox="1"/>
          <p:nvPr/>
        </p:nvSpPr>
        <p:spPr>
          <a:xfrm>
            <a:off x="7055708" y="1857465"/>
            <a:ext cx="493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tengo</a:t>
            </a:r>
            <a:r>
              <a:rPr lang="en-US" sz="5400" dirty="0"/>
              <a:t> la </a:t>
            </a:r>
            <a:r>
              <a:rPr lang="en-US" sz="5400" dirty="0" err="1"/>
              <a:t>clase</a:t>
            </a:r>
            <a:r>
              <a:rPr lang="en-US" sz="5400" dirty="0"/>
              <a:t> de</a:t>
            </a:r>
          </a:p>
        </p:txBody>
      </p:sp>
    </p:spTree>
    <p:extLst>
      <p:ext uri="{BB962C8B-B14F-4D97-AF65-F5344CB8AC3E}">
        <p14:creationId xmlns:p14="http://schemas.microsoft.com/office/powerpoint/2010/main" val="37893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3</cp:revision>
  <dcterms:created xsi:type="dcterms:W3CDTF">2017-09-19T12:49:35Z</dcterms:created>
  <dcterms:modified xsi:type="dcterms:W3CDTF">2017-09-19T13:00:21Z</dcterms:modified>
</cp:coreProperties>
</file>