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C03B-3856-46C4-8B77-05B84B731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934A9-56CC-4976-B516-A8924A99C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7726A-B02C-4596-8949-D2C9B582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D94A6-2662-4BCF-BA7E-24755A5F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D7C9D-564A-4328-BB00-408F9BB8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2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F220-3999-48DA-AEB4-B082FE8A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DAFCC-DE73-40AA-BD7C-AF7D9A7BD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0886-89D3-449E-A4A5-32EDD5EC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919F2-8CDD-4DFD-9CE5-8FBFC052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3B1C3-568F-4877-A753-5A1AF11B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B8DBB5-64C2-42C7-A6BF-05944AA85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339B0-FDBC-4258-A931-C6F1450B1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15976-838D-4EED-80FD-D7C5B872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757A3-9C01-4C66-A464-5387DE8B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140A-9DB4-45DE-A517-BE2A6F32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2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5474-6656-4B4B-B420-C20EC409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F77E4-52B4-4377-A957-5D4AD9F62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38CD9-5548-4DD1-BFE4-E5D1C7B5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C9868-15E5-431F-BFDB-9E389B22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2EEDB-3240-4ECA-A47B-A5D2217F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6D26-B36C-4B50-867C-BA2B62B7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354DD-CB45-496A-845F-50EB7F3AB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AA3BA-738E-47C5-B855-F9F7BBBB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B9ED4-324A-474B-A324-2D816BCA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23D86-4225-4B19-9C0D-242B9710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4F03-B4AD-41A8-8375-9431DFEA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B0572-1103-418B-9102-010BD1207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55558-D4E8-4BE6-9B34-2A6D08714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448FE-DC9A-4A34-8088-1B44A4F1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EB52E-D9CA-4552-ADCA-E0218278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B223E-49C4-498F-87FF-D13EA30D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0C64-DD03-444C-A9E3-4DDC1005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42467-4123-4D63-BB13-37D04B378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7772-BA5E-491B-A50D-279ADA58A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FE1B61-E56E-45FD-B75A-E7853C60B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DD4832-0AFD-4B48-8A4A-7014E0661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DBCFFB-A4B0-42BD-A2AE-8178BD48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F82B4F-78E1-4D60-957C-180099F7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737AF-8413-4F15-AFAF-C2D3C0B2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5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B7FB-3C2E-4AB3-993B-F730727C4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A63FE-B82F-4D2D-BEC9-F7160719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6F66A-A0AC-4615-890D-02BCD590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66D19-ED4C-4688-8775-2AB58CEE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164B1B-7C9A-4BB1-8C15-A764E943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6CD71-6EE9-490A-8178-782884EA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F47A-2411-45E9-8BF0-F3878D316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5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6350-78EA-4B14-B1BE-DA4500D52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CE9AC-3429-4D42-9845-4728FB1B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69757-F3AC-4BFC-8AEB-196FF0B80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A53F-0668-458D-ABC0-F5766179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1F40B-5EA7-4F0F-B7A3-B84C2FAF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C3271-6AB4-4ADB-B646-DAAFF139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9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889B0-22CF-480F-A6D1-4BC8325F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1D6C8-0F7E-496E-BEBA-01F40556A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08823-98DF-4F96-A546-0463EBC09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7FDF2-F8A1-4399-83AC-E00D7796D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1F939-CC22-4EDE-BE08-342C4A44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60C55-A76C-41EE-88BE-D2B63FFC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4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0A607-0CAE-491A-873C-1BF693B9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5EF1-F20E-49D6-B817-E0BA28F03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CCF75-1859-4F4F-AA1A-A0F928CBA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DABD-B547-4C2C-B507-D5FADABDBA0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29117-B272-4FD4-ADD2-797B4E7DF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9415-AFA8-40A3-8C12-473B04F7C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2533-26CF-419C-ADE6-A1FA32B3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27400B-43F7-4E27-AC17-86B52A34B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37" y="840400"/>
            <a:ext cx="6685817" cy="42438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C2A241-FFD8-4BBE-B798-7B498D2C91A7}"/>
              </a:ext>
            </a:extLst>
          </p:cNvPr>
          <p:cNvSpPr txBox="1"/>
          <p:nvPr/>
        </p:nvSpPr>
        <p:spPr>
          <a:xfrm>
            <a:off x="4581099" y="4646140"/>
            <a:ext cx="2088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arte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4681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8EB360-4EAB-4BAB-924A-DCE11C12E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43" y="838040"/>
            <a:ext cx="5239910" cy="30930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17C9D0-23BE-4D17-9CAB-B23867EF34B0}"/>
              </a:ext>
            </a:extLst>
          </p:cNvPr>
          <p:cNvSpPr txBox="1"/>
          <p:nvPr/>
        </p:nvSpPr>
        <p:spPr>
          <a:xfrm>
            <a:off x="3827336" y="4226010"/>
            <a:ext cx="5156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tecnolog</a:t>
            </a:r>
            <a:r>
              <a:rPr lang="en-US" sz="8800" dirty="0" err="1">
                <a:latin typeface="Calibri" panose="020F0502020204030204" pitchFamily="34" charset="0"/>
              </a:rPr>
              <a:t>í</a:t>
            </a:r>
            <a:r>
              <a:rPr lang="en-US" sz="8800" dirty="0" err="1"/>
              <a:t>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2756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854BB3-AF32-4D66-B1CE-BE86A9380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57" y="862009"/>
            <a:ext cx="5720822" cy="33582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158AF8-B28C-4E1B-AC56-1769029F7C28}"/>
              </a:ext>
            </a:extLst>
          </p:cNvPr>
          <p:cNvSpPr txBox="1"/>
          <p:nvPr/>
        </p:nvSpPr>
        <p:spPr>
          <a:xfrm>
            <a:off x="4086849" y="4572000"/>
            <a:ext cx="33610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música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845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A9263B-A1EE-4F18-BBA2-40E5EB71B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971" y="387960"/>
            <a:ext cx="4316290" cy="43162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C7B228-E199-4566-8F39-DCE361DAA6D9}"/>
              </a:ext>
            </a:extLst>
          </p:cNvPr>
          <p:cNvSpPr txBox="1"/>
          <p:nvPr/>
        </p:nvSpPr>
        <p:spPr>
          <a:xfrm>
            <a:off x="4090368" y="4704250"/>
            <a:ext cx="3821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ciencias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9945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070922-EDF6-4E42-B672-0B9061B4F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4" y="370010"/>
            <a:ext cx="4703151" cy="42647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D940FA-A34B-4844-9DEB-DB0208C976D5}"/>
              </a:ext>
            </a:extLst>
          </p:cNvPr>
          <p:cNvSpPr txBox="1"/>
          <p:nvPr/>
        </p:nvSpPr>
        <p:spPr>
          <a:xfrm>
            <a:off x="4124111" y="4757351"/>
            <a:ext cx="37891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español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6900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9DE418-2F9F-46E1-B7C6-99737CCF5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800" y="517279"/>
            <a:ext cx="3929429" cy="37749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B8BAC1-6277-4D81-9A65-D257F1A258C9}"/>
              </a:ext>
            </a:extLst>
          </p:cNvPr>
          <p:cNvSpPr txBox="1"/>
          <p:nvPr/>
        </p:nvSpPr>
        <p:spPr>
          <a:xfrm>
            <a:off x="2644625" y="4386648"/>
            <a:ext cx="6255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matemáticas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65555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7C0449-C626-45EF-88F5-F202B269A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39" y="0"/>
            <a:ext cx="3540370" cy="48311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451071-14FC-4B65-82FF-3A13DBC6ECA4}"/>
              </a:ext>
            </a:extLst>
          </p:cNvPr>
          <p:cNvSpPr txBox="1"/>
          <p:nvPr/>
        </p:nvSpPr>
        <p:spPr>
          <a:xfrm>
            <a:off x="4302008" y="4658497"/>
            <a:ext cx="36114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historia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556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22A5CC-697C-4418-B916-282B24755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583" y="1014262"/>
            <a:ext cx="6254478" cy="28191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CF439E-167B-40E4-B903-589DA53EF657}"/>
              </a:ext>
            </a:extLst>
          </p:cNvPr>
          <p:cNvSpPr txBox="1"/>
          <p:nvPr/>
        </p:nvSpPr>
        <p:spPr>
          <a:xfrm>
            <a:off x="4754344" y="4238367"/>
            <a:ext cx="28329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ingl</a:t>
            </a:r>
            <a:r>
              <a:rPr lang="en-US" sz="8800" dirty="0" err="1">
                <a:latin typeface="Calibri" panose="020F0502020204030204" pitchFamily="34" charset="0"/>
              </a:rPr>
              <a:t>é</a:t>
            </a:r>
            <a:r>
              <a:rPr lang="en-US" sz="8800" dirty="0" err="1"/>
              <a:t>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4434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8F80AB-1695-4948-BE27-0663C514D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39" y="1004522"/>
            <a:ext cx="5633385" cy="29344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FBAD27-85CE-4943-B561-AC7613868827}"/>
              </a:ext>
            </a:extLst>
          </p:cNvPr>
          <p:cNvSpPr txBox="1"/>
          <p:nvPr/>
        </p:nvSpPr>
        <p:spPr>
          <a:xfrm>
            <a:off x="2512139" y="4226010"/>
            <a:ext cx="737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educación</a:t>
            </a:r>
            <a:r>
              <a:rPr lang="en-US" sz="8800" dirty="0"/>
              <a:t> </a:t>
            </a:r>
            <a:r>
              <a:rPr lang="en-US" sz="8800" dirty="0" err="1"/>
              <a:t>f</a:t>
            </a:r>
            <a:r>
              <a:rPr lang="en-US" sz="8800" dirty="0" err="1">
                <a:latin typeface="Calibri" panose="020F0502020204030204" pitchFamily="34" charset="0"/>
              </a:rPr>
              <a:t>í</a:t>
            </a:r>
            <a:r>
              <a:rPr lang="en-US" sz="8800" dirty="0" err="1"/>
              <a:t>sica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24708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2988CD-76C8-423A-94BB-231E86998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209" y="531933"/>
            <a:ext cx="5628056" cy="36180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E61624-C7E1-4029-B03F-9D3FDB9B45BB}"/>
              </a:ext>
            </a:extLst>
          </p:cNvPr>
          <p:cNvSpPr txBox="1"/>
          <p:nvPr/>
        </p:nvSpPr>
        <p:spPr>
          <a:xfrm>
            <a:off x="3654342" y="4411362"/>
            <a:ext cx="488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biblioteca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5207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2</cp:revision>
  <dcterms:created xsi:type="dcterms:W3CDTF">2017-09-19T13:08:46Z</dcterms:created>
  <dcterms:modified xsi:type="dcterms:W3CDTF">2017-09-19T13:14:24Z</dcterms:modified>
</cp:coreProperties>
</file>