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8" r:id="rId8"/>
    <p:sldId id="269" r:id="rId9"/>
    <p:sldId id="261" r:id="rId10"/>
    <p:sldId id="262" r:id="rId11"/>
    <p:sldId id="263" r:id="rId12"/>
    <p:sldId id="264" r:id="rId13"/>
    <p:sldId id="272" r:id="rId14"/>
    <p:sldId id="270" r:id="rId15"/>
    <p:sldId id="271" r:id="rId16"/>
    <p:sldId id="266" r:id="rId17"/>
    <p:sldId id="275" r:id="rId18"/>
    <p:sldId id="267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745"/>
    <p:restoredTop sz="94656"/>
  </p:normalViewPr>
  <p:slideViewPr>
    <p:cSldViewPr snapToGrid="0" snapToObjects="1">
      <p:cViewPr varScale="1">
        <p:scale>
          <a:sx n="59" d="100"/>
          <a:sy n="59" d="100"/>
        </p:scale>
        <p:origin x="21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527A-D5A0-8F4A-8AC8-4BA03C7F2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DFE1E3-42D6-634F-B916-151096594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73F2-9D4B-C147-9E2B-14A85A69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E1B20-9B0B-2F47-B9A1-936696E1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397EE-866C-E44C-A376-DCF0189C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4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68BB8-6F38-EC4C-A90C-FC1A9FA79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7A444-6A47-6349-8A75-20689C707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273C9-94E5-DF42-A802-3B320197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623EA-8C4A-DC47-952E-97FBD5149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81868-9541-B049-A065-6AF20EE7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2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5A9FE-C89B-024A-8617-9483111B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72D32-8233-8E4E-AE6F-F8DCD6A4B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81C0A-CEA0-CD4C-89F4-51562E9F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45B5F-1551-984E-BF04-B046C549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C416C-9A2C-2F48-9A0D-1FC3AE18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6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95FB-F258-0C48-AE2C-331D9229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1CB8E-54F3-5144-8298-D3B938DA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4553F-6F9D-CB49-B46C-024D92DB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FF12E-43FB-2F48-B3C4-7DE36DCF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A1852-AD79-8F4D-A3D3-129D7F514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4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33E1-2162-3342-B562-367EE954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FF86A-4BF2-8C4A-A7AA-1A65A4400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88E8D-D983-9D40-AB62-BF171B3F5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68EAD-BF0A-424F-8327-C7B61DE1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A560C-A6AC-834C-9995-1715BD31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95C82-6089-2740-8E22-4082C2F8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B9CC9-BAC4-C44D-A9F4-0E58BAF1B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C6817-B2F2-B84D-A3FB-87638AEFF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F25DC-8D23-BC4C-860C-873B89FC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67AB7-43F4-E64E-82F1-5986B536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E94B9-7C4A-0043-87B6-BA949A60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0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46BD1-EE3A-8F4B-8287-E750C681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26B19-2FB9-ED47-9A28-5780AF4C1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F65BC-CB63-8040-B47E-0D4396B3D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40570C-173F-A046-B6D2-B92424742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67581-92EB-A546-8986-F703201DA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49BD7-F44B-5A4F-9D1C-F3C3EC91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4014A2-08FF-754E-B47A-6DB043D5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03A844-8810-ED45-A338-7C345123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8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3F953-96A7-6848-90FF-EDF28A270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1BCAA-CB23-1A4C-80FB-9613714E5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4B38C-A828-604F-9B9F-C0D24097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DE9D6-9861-B044-8DF3-1943CEB9D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5F2E44-FAAF-AD49-8A6C-A44968E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2803C5-B0EE-E245-A6E4-33D85E21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8E168-4869-2F41-AD19-1FBF54D4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7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3B6F-D2BD-DA4F-830D-9FCE00B1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BAEE6-711F-E14E-B27A-2FB7AA85D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E99DE-0F44-D84C-BF56-04DBB8764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1726F-EA35-4E40-AC4F-595D474A0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3F84D-00E1-7D4A-9B43-B2A98D44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D35DD-72BD-9B49-867B-F31BBF6D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8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0542-5E78-2D4C-AD13-EBE3C5B8B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3C6D2F-E9AA-A944-BB9D-2FB488F3D0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2B5B9-A1D0-FD4F-B32F-ABEB76F9B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B199E-B9B0-644D-AF4A-ABCF63C9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0FF9E-DAD0-5E47-8B18-D7A8E60AF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DB04F-41A6-DF4A-8502-72B1EFE3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D35DE-FD1D-574C-B755-A3FA18C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8EAA7-369F-7040-9285-64F789813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8FE04-4501-1B4C-AEA4-95BAE433B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DE110-0EB8-C949-BC2D-E64DFCEB6DC9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3FB20-51CA-2845-B2F1-9EAD8B93D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08F92-3C05-864C-ABE2-E703C0527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41F92-C5FC-BE43-A9D8-A7664125A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970" y="2036762"/>
            <a:ext cx="9144000" cy="2387600"/>
          </a:xfrm>
        </p:spPr>
        <p:txBody>
          <a:bodyPr>
            <a:normAutofit/>
          </a:bodyPr>
          <a:lstStyle/>
          <a:p>
            <a:r>
              <a:rPr lang="en-US" sz="15000" b="1" dirty="0" err="1"/>
              <a:t>Olá</a:t>
            </a:r>
            <a:r>
              <a:rPr lang="en-US" sz="15000" b="1" dirty="0"/>
              <a:t>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5521D-ADC8-0249-B24E-63CE5FA99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570" y="3230562"/>
            <a:ext cx="2819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3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921" y="3146034"/>
            <a:ext cx="9144000" cy="2387600"/>
          </a:xfrm>
        </p:spPr>
        <p:txBody>
          <a:bodyPr>
            <a:noAutofit/>
          </a:bodyPr>
          <a:lstStyle/>
          <a:p>
            <a:r>
              <a:rPr lang="en-US" sz="15000" b="1" dirty="0"/>
              <a:t>Meu </a:t>
            </a:r>
            <a:r>
              <a:rPr lang="en-US" sz="15000" b="1" dirty="0" err="1"/>
              <a:t>nome</a:t>
            </a:r>
            <a:r>
              <a:rPr lang="en-US" sz="15000" b="1" dirty="0"/>
              <a:t> </a:t>
            </a:r>
            <a:r>
              <a:rPr lang="en-US" sz="15000" b="1" dirty="0" err="1"/>
              <a:t>é</a:t>
            </a:r>
            <a:r>
              <a:rPr lang="en-US" sz="15000" b="1"/>
              <a:t> ______.</a:t>
            </a:r>
            <a:endParaRPr lang="en-US" sz="15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4835C-F356-974E-892A-0BBC7549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482" y="4945913"/>
            <a:ext cx="2085518" cy="15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2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23" y="376931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6700" b="1" dirty="0"/>
              <a:t>E </a:t>
            </a:r>
            <a:r>
              <a:rPr lang="en-US" sz="16700" b="1" dirty="0" err="1"/>
              <a:t>você</a:t>
            </a:r>
            <a:r>
              <a:rPr lang="en-US" sz="16700" b="1" dirty="0"/>
              <a:t>?</a:t>
            </a:r>
            <a:br>
              <a:rPr lang="en-US" dirty="0"/>
            </a:br>
            <a:r>
              <a:rPr lang="en-US" sz="150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702DD-904A-8446-9DA5-5E2850B4B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033" y="3502610"/>
            <a:ext cx="27813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67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007" y="4293490"/>
            <a:ext cx="9144000" cy="2387600"/>
          </a:xfrm>
        </p:spPr>
        <p:txBody>
          <a:bodyPr>
            <a:noAutofit/>
          </a:bodyPr>
          <a:lstStyle/>
          <a:p>
            <a:r>
              <a:rPr lang="en-US" sz="15000" b="1" dirty="0" err="1"/>
              <a:t>Prazer</a:t>
            </a:r>
            <a:r>
              <a:rPr lang="en-US" sz="15000" b="1" dirty="0"/>
              <a:t> </a:t>
            </a:r>
            <a:r>
              <a:rPr lang="en-US" sz="15000" b="1" dirty="0" err="1"/>
              <a:t>em</a:t>
            </a:r>
            <a:r>
              <a:rPr lang="en-US" sz="15000" b="1" dirty="0"/>
              <a:t> </a:t>
            </a:r>
            <a:r>
              <a:rPr lang="en-US" sz="15000" b="1" dirty="0" err="1"/>
              <a:t>conhecê</a:t>
            </a:r>
            <a:r>
              <a:rPr lang="en-US" sz="15000" b="1" dirty="0"/>
              <a:t>-lo(a).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69EAA-E8D2-6443-AEDD-11C20044B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163" y="3920458"/>
            <a:ext cx="2846379" cy="25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9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89" y="2277394"/>
            <a:ext cx="9702316" cy="2387600"/>
          </a:xfrm>
        </p:spPr>
        <p:txBody>
          <a:bodyPr>
            <a:noAutofit/>
          </a:bodyPr>
          <a:lstStyle/>
          <a:p>
            <a:r>
              <a:rPr lang="en-US" sz="15000" b="1" dirty="0" err="1"/>
              <a:t>Igualmente</a:t>
            </a:r>
            <a:r>
              <a:rPr lang="en-US" sz="150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40724-1BA9-0F4A-880E-25C634BB3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809" y="4293387"/>
            <a:ext cx="2306276" cy="230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5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4906" y="3239920"/>
            <a:ext cx="9144000" cy="2387600"/>
          </a:xfrm>
        </p:spPr>
        <p:txBody>
          <a:bodyPr>
            <a:noAutofit/>
          </a:bodyPr>
          <a:lstStyle/>
          <a:p>
            <a:r>
              <a:rPr lang="en-US" sz="15000" b="1" dirty="0"/>
              <a:t>De </a:t>
            </a:r>
            <a:r>
              <a:rPr lang="en-US" sz="15000" b="1" dirty="0" err="1"/>
              <a:t>onde</a:t>
            </a:r>
            <a:r>
              <a:rPr lang="en-US" sz="15000" b="1" dirty="0"/>
              <a:t> </a:t>
            </a:r>
            <a:r>
              <a:rPr lang="en-US" sz="15000" b="1" dirty="0" err="1"/>
              <a:t>você</a:t>
            </a:r>
            <a:r>
              <a:rPr lang="en-US" sz="15000" b="1" dirty="0"/>
              <a:t> </a:t>
            </a:r>
            <a:r>
              <a:rPr lang="en-US" sz="15000" b="1" dirty="0" err="1"/>
              <a:t>é</a:t>
            </a:r>
            <a:r>
              <a:rPr lang="en-US" sz="15000" b="1" dirty="0"/>
              <a:t>?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AA1B2-2F58-6440-AB0D-B9B767DB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583" y="3939933"/>
            <a:ext cx="2749218" cy="27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86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969" y="3384299"/>
            <a:ext cx="9144000" cy="2387600"/>
          </a:xfrm>
        </p:spPr>
        <p:txBody>
          <a:bodyPr>
            <a:noAutofit/>
          </a:bodyPr>
          <a:lstStyle/>
          <a:p>
            <a:r>
              <a:rPr lang="en-US" sz="15000" b="1" dirty="0"/>
              <a:t>Eu s</a:t>
            </a:r>
            <a:r>
              <a:rPr lang="en-US" sz="15000" b="1"/>
              <a:t>ou</a:t>
            </a:r>
            <a:r>
              <a:rPr lang="en-US" sz="15000" b="1" dirty="0"/>
              <a:t> de ______. </a:t>
            </a:r>
            <a:r>
              <a:rPr lang="en-US" b="1" dirty="0"/>
              <a:t> </a:t>
            </a:r>
            <a:r>
              <a:rPr lang="en-US" sz="15000" b="1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2B8FF-B2EB-D74C-B826-18B7DFE3C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588" y="3384299"/>
            <a:ext cx="2672125" cy="28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85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612A6A-09A0-554B-A654-4584ADBE3554}"/>
              </a:ext>
            </a:extLst>
          </p:cNvPr>
          <p:cNvSpPr/>
          <p:nvPr/>
        </p:nvSpPr>
        <p:spPr>
          <a:xfrm>
            <a:off x="2791327" y="2165684"/>
            <a:ext cx="72911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Até</a:t>
            </a:r>
            <a:r>
              <a:rPr lang="en-US" sz="15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logo!</a:t>
            </a:r>
            <a:r>
              <a:rPr lang="en-US" sz="15000" b="1" dirty="0">
                <a:effectLst/>
                <a:latin typeface="+mj-lt"/>
              </a:rPr>
              <a:t> </a:t>
            </a:r>
            <a:endParaRPr lang="en-US" sz="150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BFF37-3823-6149-A48F-C7001C7C6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560" y="3366012"/>
            <a:ext cx="2370040" cy="29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81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612A6A-09A0-554B-A654-4584ADBE3554}"/>
              </a:ext>
            </a:extLst>
          </p:cNvPr>
          <p:cNvSpPr/>
          <p:nvPr/>
        </p:nvSpPr>
        <p:spPr>
          <a:xfrm>
            <a:off x="2595384" y="2296313"/>
            <a:ext cx="72911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Tchau</a:t>
            </a:r>
            <a:r>
              <a:rPr lang="en-US" sz="15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en-US" sz="15000" b="1" dirty="0">
                <a:effectLst/>
                <a:latin typeface="+mj-lt"/>
              </a:rPr>
              <a:t> </a:t>
            </a:r>
            <a:endParaRPr lang="en-US" sz="150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8A1336-5552-EA42-A531-F2C0A6817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587" y="3880018"/>
            <a:ext cx="2830778" cy="25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96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612A6A-09A0-554B-A654-4584ADBE3554}"/>
              </a:ext>
            </a:extLst>
          </p:cNvPr>
          <p:cNvSpPr/>
          <p:nvPr/>
        </p:nvSpPr>
        <p:spPr>
          <a:xfrm>
            <a:off x="3272590" y="2213810"/>
            <a:ext cx="57751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Adeus</a:t>
            </a:r>
            <a:r>
              <a:rPr lang="en-US" sz="15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en-US" sz="15000" b="1" dirty="0">
                <a:effectLst/>
                <a:latin typeface="+mj-lt"/>
              </a:rPr>
              <a:t> </a:t>
            </a:r>
            <a:endParaRPr lang="en-US" sz="150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428D62-9201-754D-AA91-92CD42DE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803" y="3028092"/>
            <a:ext cx="2915907" cy="31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96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55181D-7A1B-2244-9233-95591FA56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576" y="0"/>
            <a:ext cx="12438576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26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9789DA-6ECE-0441-86CE-610FDE6F898F}"/>
              </a:ext>
            </a:extLst>
          </p:cNvPr>
          <p:cNvSpPr txBox="1">
            <a:spLocks/>
          </p:cNvSpPr>
          <p:nvPr/>
        </p:nvSpPr>
        <p:spPr>
          <a:xfrm>
            <a:off x="1568970" y="203676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0" b="1" dirty="0" err="1"/>
              <a:t>Bom</a:t>
            </a:r>
            <a:r>
              <a:rPr lang="en-US" sz="15000" b="1" dirty="0"/>
              <a:t> </a:t>
            </a:r>
            <a:r>
              <a:rPr lang="en-US" sz="15000" b="1" dirty="0" err="1"/>
              <a:t>dia</a:t>
            </a:r>
            <a:r>
              <a:rPr lang="en-US" sz="15000" b="1" dirty="0"/>
              <a:t>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F2344-8DF0-204F-9570-80E2A84C6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913" y="3940629"/>
            <a:ext cx="3322328" cy="24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7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970" y="2036762"/>
            <a:ext cx="9144000" cy="2387600"/>
          </a:xfrm>
        </p:spPr>
        <p:txBody>
          <a:bodyPr>
            <a:normAutofit/>
          </a:bodyPr>
          <a:lstStyle/>
          <a:p>
            <a:r>
              <a:rPr lang="en-US" sz="15000" b="1" dirty="0"/>
              <a:t>Boa </a:t>
            </a:r>
            <a:r>
              <a:rPr lang="en-US" sz="15000" b="1" dirty="0" err="1"/>
              <a:t>tarde</a:t>
            </a:r>
            <a:r>
              <a:rPr lang="en-US" sz="15000" b="1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6C2F1-C329-374D-A10C-389EE595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1" y="4195121"/>
            <a:ext cx="4135983" cy="232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4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970" y="2036762"/>
            <a:ext cx="9144000" cy="2387600"/>
          </a:xfrm>
        </p:spPr>
        <p:txBody>
          <a:bodyPr>
            <a:normAutofit/>
          </a:bodyPr>
          <a:lstStyle/>
          <a:p>
            <a:r>
              <a:rPr lang="en-US" sz="15000" b="1" dirty="0"/>
              <a:t>Boa </a:t>
            </a:r>
            <a:r>
              <a:rPr lang="en-US" sz="15000" b="1" dirty="0" err="1"/>
              <a:t>noite</a:t>
            </a:r>
            <a:r>
              <a:rPr lang="en-US" sz="15000" b="1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23BF1-3E98-434B-848E-2FFF52EA1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714" y="4049486"/>
            <a:ext cx="2239282" cy="24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8990" y="3116053"/>
            <a:ext cx="9144000" cy="2387600"/>
          </a:xfrm>
        </p:spPr>
        <p:txBody>
          <a:bodyPr>
            <a:noAutofit/>
          </a:bodyPr>
          <a:lstStyle/>
          <a:p>
            <a:r>
              <a:rPr lang="en-US" sz="15000" b="1" dirty="0"/>
              <a:t>Como </a:t>
            </a:r>
            <a:r>
              <a:rPr lang="en-US" sz="15000" b="1" dirty="0" err="1"/>
              <a:t>estás</a:t>
            </a:r>
            <a:r>
              <a:rPr lang="en-US" sz="15000" b="1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C0FCB-A289-4549-ACB8-89C437C99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286" y="2636166"/>
            <a:ext cx="2904996" cy="38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09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970" y="27562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5000" b="1" dirty="0" err="1"/>
              <a:t>Estou</a:t>
            </a:r>
            <a:r>
              <a:rPr lang="en-US" sz="15000" b="1" dirty="0"/>
              <a:t> </a:t>
            </a:r>
            <a:r>
              <a:rPr lang="en-US" sz="15000" b="1" dirty="0" err="1"/>
              <a:t>bem</a:t>
            </a:r>
            <a:r>
              <a:rPr lang="en-US" sz="15000" b="1" dirty="0"/>
              <a:t>, </a:t>
            </a:r>
            <a:r>
              <a:rPr lang="en-US" sz="15000" b="1" dirty="0" err="1"/>
              <a:t>obrigado</a:t>
            </a:r>
            <a:r>
              <a:rPr lang="en-US" sz="15000" b="1" dirty="0"/>
              <a:t> (a).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6CADC-0C65-044B-B626-F0F4272E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721" y="4852362"/>
            <a:ext cx="2340497" cy="19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3349" y="299692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5000" b="1" dirty="0" err="1"/>
              <a:t>Estou</a:t>
            </a:r>
            <a:r>
              <a:rPr lang="en-US" sz="15000" b="1" dirty="0"/>
              <a:t> </a:t>
            </a:r>
            <a:r>
              <a:rPr lang="en-US" sz="15000" b="1" dirty="0" err="1"/>
              <a:t>mais</a:t>
            </a:r>
            <a:r>
              <a:rPr lang="en-US" sz="15000" b="1" dirty="0"/>
              <a:t> </a:t>
            </a:r>
            <a:r>
              <a:rPr lang="en-US" sz="15000" b="1" dirty="0" err="1"/>
              <a:t>ou</a:t>
            </a:r>
            <a:r>
              <a:rPr lang="en-US" sz="15000" b="1" dirty="0"/>
              <a:t> </a:t>
            </a:r>
            <a:r>
              <a:rPr lang="en-US" sz="15000" b="1" dirty="0" err="1"/>
              <a:t>menos</a:t>
            </a:r>
            <a:r>
              <a:rPr lang="en-US" sz="150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33AE-F52D-144E-A72B-1D1F8577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849" y="461910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2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1475" y="2250964"/>
            <a:ext cx="9144000" cy="2387600"/>
          </a:xfrm>
        </p:spPr>
        <p:txBody>
          <a:bodyPr>
            <a:normAutofit/>
          </a:bodyPr>
          <a:lstStyle/>
          <a:p>
            <a:r>
              <a:rPr lang="en-US" sz="15000" b="1" dirty="0" err="1"/>
              <a:t>Estou</a:t>
            </a:r>
            <a:r>
              <a:rPr lang="en-US" sz="15000" b="1" dirty="0"/>
              <a:t> mal.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326B0-1477-C547-83E4-87BDE2137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477" y="4310742"/>
            <a:ext cx="2060065" cy="21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7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1DC4-4784-A741-9352-83BCA1C29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87" y="3120337"/>
            <a:ext cx="9144000" cy="2387600"/>
          </a:xfrm>
        </p:spPr>
        <p:txBody>
          <a:bodyPr>
            <a:noAutofit/>
          </a:bodyPr>
          <a:lstStyle/>
          <a:p>
            <a:r>
              <a:rPr lang="en-US" sz="15000" b="1" dirty="0" err="1"/>
              <a:t>Qual</a:t>
            </a:r>
            <a:r>
              <a:rPr lang="en-US" sz="15000" b="1" dirty="0"/>
              <a:t> </a:t>
            </a:r>
            <a:r>
              <a:rPr lang="en-US" sz="15000" b="1" dirty="0" err="1"/>
              <a:t>é</a:t>
            </a:r>
            <a:r>
              <a:rPr lang="en-US" sz="15000" b="1" dirty="0"/>
              <a:t> o </a:t>
            </a:r>
            <a:r>
              <a:rPr lang="en-US" sz="15000" b="1" dirty="0" err="1"/>
              <a:t>teu</a:t>
            </a:r>
            <a:r>
              <a:rPr lang="en-US" sz="15000" b="1" dirty="0"/>
              <a:t> </a:t>
            </a:r>
            <a:r>
              <a:rPr lang="en-US" sz="15000" b="1" dirty="0" err="1"/>
              <a:t>nome</a:t>
            </a:r>
            <a:r>
              <a:rPr lang="en-US" sz="15000" b="1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29724-9E67-9449-BB2B-7EB6F59CD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24" y="4901094"/>
            <a:ext cx="2395349" cy="17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28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66</Words>
  <Application>Microsoft Macintosh PowerPoint</Application>
  <PresentationFormat>Widescreen</PresentationFormat>
  <Paragraphs>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Olá! </vt:lpstr>
      <vt:lpstr>PowerPoint Presentation</vt:lpstr>
      <vt:lpstr>Boa tarde!</vt:lpstr>
      <vt:lpstr>Boa noite!</vt:lpstr>
      <vt:lpstr>Como estás?</vt:lpstr>
      <vt:lpstr>Estou bem, obrigado (a).</vt:lpstr>
      <vt:lpstr>Estou mais ou menos.</vt:lpstr>
      <vt:lpstr>Estou mal.</vt:lpstr>
      <vt:lpstr>Qual é o teu nome?</vt:lpstr>
      <vt:lpstr>Meu nome é ______.</vt:lpstr>
      <vt:lpstr>E você?  </vt:lpstr>
      <vt:lpstr>Prazer em conhecê-lo(a).</vt:lpstr>
      <vt:lpstr>Igualmente.</vt:lpstr>
      <vt:lpstr>De onde você é? </vt:lpstr>
      <vt:lpstr>Eu sou de ______.  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Olá! </dc:title>
  <dc:creator>Klassen, Rebecca A.</dc:creator>
  <cp:lastModifiedBy>Klassen, Rebecca A.</cp:lastModifiedBy>
  <cp:revision>16</cp:revision>
  <dcterms:created xsi:type="dcterms:W3CDTF">2018-09-26T13:51:17Z</dcterms:created>
  <dcterms:modified xsi:type="dcterms:W3CDTF">2018-10-01T17:51:34Z</dcterms:modified>
</cp:coreProperties>
</file>