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E6C3F-2A6B-43EB-B876-AC533A063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443C1-01A9-4EEE-8797-E2E41ADAB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E4FD-002A-435E-A08B-DF612437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132F0-FFF7-49DB-8DEB-F500BC14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0F46A-0192-4EBC-AC6C-9AA93C20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2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3278D-DEC7-4DC2-B551-1F7C6B028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022FA-7F3C-4527-ACD9-D69DB81ED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B7389-00E6-4C0D-9587-5158603F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8D0A9-E1C9-41FA-BECC-8AC06230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25C12-8D6D-4710-9E4F-309B5E9C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9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B4312-3070-4858-B22C-7507C5FDB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E0F90-13FA-486A-B0C5-14F27DFC1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3B29-3222-4DFB-BE9D-5774E56B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3297-3265-4675-9CEA-46FFFEF8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91357-F5E1-4501-AB36-639721A2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2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B051E-763F-45A2-86FE-112A4389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4FB46-02CB-4D2D-9E67-576D63FE1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8236-C026-4BC1-9F67-32CF5310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ABF5A-63DC-441F-AD07-7E2009CB8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DE1DC-0B4F-4FA5-AEF9-A2B4D35F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0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29904-6C68-4583-B2EE-7FF13D15D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2E791-8F81-42D9-8E7F-5618FF911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80B04-4F26-4AEB-AEDA-29518C16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CC602-E081-4F4D-A71E-1E22B5BC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EEC82-C313-4E32-9AAB-AF7FFFFC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AC090-A14A-4A4F-9DDC-8CB1BD22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42B13-797C-4282-8BC5-90E0B9BFB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9DF5C-ED41-4F92-A9DA-2B3B010A4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5A4B5-18D3-4D69-932C-E8B56756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991E3-54E2-4152-A679-E07DFFDB3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77CC5-588D-402B-AB0E-B992140CF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0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C477A-7A5E-4F38-AD59-522E038B5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E50C6-AFAF-47BF-AC61-19DD0441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70948-5072-49CC-9603-14CDC0C34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CEBDF-B5E3-44F8-8449-3C7BD012F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150680-A4FF-4C90-9141-BA28D3870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E2F9B9-46F0-4072-97CF-179D4481C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A5948B-FCEF-4799-A3A3-CBCCAF45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9F854-6AC7-4FF1-BC5E-4232A259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6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8F13-0241-48E2-AC94-3E052852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724ACB-8C19-4F9C-B35B-0D757503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1AFD6-D6CC-45F1-82A3-5BC59F9A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0F01F-1685-4BE8-878D-6F375C8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7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B2864E-AA7B-4113-8A32-313B3B30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7DF1A-AC23-403D-A2C4-FEF0E843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2B4CF-34FC-44E7-B913-FB145BF58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0650-B9D1-4220-AD72-F7897C87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0D220-C928-4A90-A0E9-47E7CF9BF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2CF21-3B14-4404-8821-51E2E77DC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DD04F-74F7-4B21-9720-BA077721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62C1-A48F-4CE5-B25C-F322D4B4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77009-8030-45EB-B375-B4B2A5198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7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83CD-9D96-4CAA-93ED-0A8AE8EE7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A6F0DC-E70B-4FC3-807B-F43675A13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5B13C-FC76-4A9D-A91A-8CA483DBD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594A-1611-438E-9494-C9415B61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C75F9-29E9-4CE5-9BFB-756B8BCA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4F4B4-9879-4D63-84F4-49A8FD5DA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C08177-6008-4793-9052-69BBBEBF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BFD0B-B306-4A83-8A4E-90D507E49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023F1-3AD5-49AC-AD59-014B4AA79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F6802-08B2-4C5A-875C-8FF4375F634B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8C965-A892-47A6-809B-E4AED0440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F5A68-A763-47D0-A8E5-1B4701B7A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8C174-92F2-4510-A373-B4A9352F0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4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FD7EC7-8C99-4107-BD50-7EF8DAFCCD16}"/>
              </a:ext>
            </a:extLst>
          </p:cNvPr>
          <p:cNvSpPr/>
          <p:nvPr/>
        </p:nvSpPr>
        <p:spPr>
          <a:xfrm>
            <a:off x="383059" y="884193"/>
            <a:ext cx="11553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Sail the 7 “C”s of Learning Another Language!</a:t>
            </a:r>
            <a:endParaRPr lang="en-US" sz="7200" dirty="0"/>
          </a:p>
        </p:txBody>
      </p:sp>
      <p:pic>
        <p:nvPicPr>
          <p:cNvPr id="5" name="Picture 4" descr="http://fla.fg-a.com/boats/sailing-ship-gif-t.gif">
            <a:extLst>
              <a:ext uri="{FF2B5EF4-FFF2-40B4-BE49-F238E27FC236}">
                <a16:creationId xmlns:a16="http://schemas.microsoft.com/office/drawing/2014/main" id="{3C7C7BE3-2FE9-4C42-9EAB-6D5985996B9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258" y="3292390"/>
            <a:ext cx="1692275" cy="2486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670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551BEE-C20E-42A9-8809-D356C55A87CF}"/>
              </a:ext>
            </a:extLst>
          </p:cNvPr>
          <p:cNvSpPr/>
          <p:nvPr/>
        </p:nvSpPr>
        <p:spPr>
          <a:xfrm>
            <a:off x="618980" y="867926"/>
            <a:ext cx="11282288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54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5400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ontext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(Pay attention to the situation: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someone greeting?  	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Buying something?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Asking a question?)</a:t>
            </a: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1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913C05-C0A2-4FE5-9D76-ED0E3665F4EC}"/>
              </a:ext>
            </a:extLst>
          </p:cNvPr>
          <p:cNvSpPr/>
          <p:nvPr/>
        </p:nvSpPr>
        <p:spPr>
          <a:xfrm>
            <a:off x="661182" y="1064873"/>
            <a:ext cx="11254153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54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5400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lues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(Watch the person’s facial expressions, hand gestures, 	props, etc.)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C80472-9FC4-4FBD-9511-62661D616090}"/>
              </a:ext>
            </a:extLst>
          </p:cNvPr>
          <p:cNvSpPr/>
          <p:nvPr/>
        </p:nvSpPr>
        <p:spPr>
          <a:xfrm>
            <a:off x="337624" y="1074410"/>
            <a:ext cx="11437034" cy="499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54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5400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onversation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(Is this the beginning, middle, or end of the conversation?  	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meeting someone for the first time?)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0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04E897-D427-45AD-B85A-2B2CED21FF03}"/>
              </a:ext>
            </a:extLst>
          </p:cNvPr>
          <p:cNvSpPr/>
          <p:nvPr/>
        </p:nvSpPr>
        <p:spPr>
          <a:xfrm>
            <a:off x="731520" y="1557242"/>
            <a:ext cx="11197883" cy="39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5400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ognates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(Lots of words look or sound like English words- be careful 	of “false” cognates)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0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609B892-882E-40F4-8016-CF928B143D30}"/>
              </a:ext>
            </a:extLst>
          </p:cNvPr>
          <p:cNvSpPr/>
          <p:nvPr/>
        </p:nvSpPr>
        <p:spPr>
          <a:xfrm>
            <a:off x="731520" y="1113883"/>
            <a:ext cx="11127545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5400" b="1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5400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onnections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(Have you heard this word before in another class?  Read it 	in a book?  Heard it on TV?)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6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6B53E04-853B-4FCC-B176-3D34C3803ECC}"/>
              </a:ext>
            </a:extLst>
          </p:cNvPr>
          <p:cNvSpPr/>
          <p:nvPr/>
        </p:nvSpPr>
        <p:spPr>
          <a:xfrm>
            <a:off x="740900" y="618785"/>
            <a:ext cx="114511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5400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 Expressions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(Certain phrases will get repeated all the time: 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“Raise your hand,” “Open your book,” etc.)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67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5E8358F-BFDB-4459-9BFB-F375DDBAA287}"/>
              </a:ext>
            </a:extLst>
          </p:cNvPr>
          <p:cNvSpPr/>
          <p:nvPr/>
        </p:nvSpPr>
        <p:spPr>
          <a:xfrm>
            <a:off x="-112541" y="1497690"/>
            <a:ext cx="11451100" cy="379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5400" dirty="0">
                <a:ln w="9525" cap="rnd" cmpd="sng" algn="ctr">
                  <a:solidFill>
                    <a:srgbClr val="000000"/>
                  </a:solidFill>
                  <a:prstDash val="solid"/>
                  <a:bevel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Confidence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(Know that you can do this!  Believe in yourself!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Be brave enough to take a risk!)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8887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2</cp:revision>
  <dcterms:created xsi:type="dcterms:W3CDTF">2017-08-27T21:25:17Z</dcterms:created>
  <dcterms:modified xsi:type="dcterms:W3CDTF">2017-08-27T21:31:28Z</dcterms:modified>
</cp:coreProperties>
</file>