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2781"/>
  </p:normalViewPr>
  <p:slideViewPr>
    <p:cSldViewPr>
      <p:cViewPr varScale="1">
        <p:scale>
          <a:sx n="56" d="100"/>
          <a:sy n="56" d="100"/>
        </p:scale>
        <p:origin x="10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4D12-4DA0-419E-8253-07831CC47C53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9D6E84-BB8B-448D-A3FF-8C2A1567B7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4D12-4DA0-419E-8253-07831CC47C53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6E84-BB8B-448D-A3FF-8C2A1567B7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4D12-4DA0-419E-8253-07831CC47C53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6E84-BB8B-448D-A3FF-8C2A1567B7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4D12-4DA0-419E-8253-07831CC47C53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9D6E84-BB8B-448D-A3FF-8C2A1567B7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4D12-4DA0-419E-8253-07831CC47C53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6E84-BB8B-448D-A3FF-8C2A1567B7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4D12-4DA0-419E-8253-07831CC47C53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6E84-BB8B-448D-A3FF-8C2A1567B7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4D12-4DA0-419E-8253-07831CC47C53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69D6E84-BB8B-448D-A3FF-8C2A1567B7B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4D12-4DA0-419E-8253-07831CC47C53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6E84-BB8B-448D-A3FF-8C2A1567B7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4D12-4DA0-419E-8253-07831CC47C53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6E84-BB8B-448D-A3FF-8C2A1567B7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4D12-4DA0-419E-8253-07831CC47C53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6E84-BB8B-448D-A3FF-8C2A1567B7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4D12-4DA0-419E-8253-07831CC47C53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6E84-BB8B-448D-A3FF-8C2A1567B7B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D54D12-4DA0-419E-8253-07831CC47C53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69D6E84-BB8B-448D-A3FF-8C2A1567B7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 </a:t>
            </a:r>
            <a:r>
              <a:rPr lang="en-US" dirty="0" err="1"/>
              <a:t>partes</a:t>
            </a:r>
            <a:r>
              <a:rPr lang="en-US" dirty="0"/>
              <a:t> do </a:t>
            </a:r>
            <a:r>
              <a:rPr lang="en-US" dirty="0" err="1"/>
              <a:t>corpo</a:t>
            </a:r>
            <a:r>
              <a:rPr lang="en-US" dirty="0"/>
              <a:t> </a:t>
            </a:r>
            <a:r>
              <a:rPr lang="en-US" dirty="0" err="1"/>
              <a:t>Humano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Novembro</a:t>
            </a:r>
            <a:r>
              <a:rPr lang="en-US" dirty="0"/>
              <a:t> 26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</a:t>
            </a:r>
            <a:r>
              <a:rPr lang="en-US" dirty="0" err="1"/>
              <a:t>partes</a:t>
            </a:r>
            <a:r>
              <a:rPr lang="en-US" dirty="0"/>
              <a:t> do </a:t>
            </a:r>
            <a:r>
              <a:rPr lang="en-US" dirty="0" err="1"/>
              <a:t>corpo</a:t>
            </a:r>
            <a:r>
              <a:rPr lang="en-US" dirty="0"/>
              <a:t> </a:t>
            </a:r>
            <a:r>
              <a:rPr lang="en-US" dirty="0" err="1"/>
              <a:t>humano</a:t>
            </a:r>
            <a:endParaRPr lang="en-US" dirty="0"/>
          </a:p>
        </p:txBody>
      </p:sp>
      <p:pic>
        <p:nvPicPr>
          <p:cNvPr id="4" name="Content Placeholder 3" descr="corp humano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219200"/>
            <a:ext cx="8305799" cy="54102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</a:t>
            </a:r>
            <a:r>
              <a:rPr lang="en-US" dirty="0" err="1"/>
              <a:t>partes</a:t>
            </a:r>
            <a:r>
              <a:rPr lang="en-US" dirty="0"/>
              <a:t> do </a:t>
            </a:r>
            <a:r>
              <a:rPr lang="en-US" dirty="0" err="1"/>
              <a:t>corpo</a:t>
            </a:r>
            <a:r>
              <a:rPr lang="en-US" dirty="0"/>
              <a:t> </a:t>
            </a:r>
            <a:r>
              <a:rPr lang="en-US" dirty="0" err="1"/>
              <a:t>humano</a:t>
            </a:r>
            <a:endParaRPr lang="en-US" dirty="0"/>
          </a:p>
        </p:txBody>
      </p:sp>
      <p:pic>
        <p:nvPicPr>
          <p:cNvPr id="4" name="Content Placeholder 3" descr="part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447800"/>
            <a:ext cx="8229600" cy="44196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</TotalTime>
  <Words>17</Words>
  <Application>Microsoft Macintosh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Franklin Gothic Book</vt:lpstr>
      <vt:lpstr>Franklin Gothic Medium</vt:lpstr>
      <vt:lpstr>Wingdings 2</vt:lpstr>
      <vt:lpstr>Trek</vt:lpstr>
      <vt:lpstr>As partes do corpo Humano </vt:lpstr>
      <vt:lpstr>As partes do corpo humano</vt:lpstr>
      <vt:lpstr>As partes do corpo humano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partes do corpo Humano </dc:title>
  <dc:creator>pc</dc:creator>
  <cp:lastModifiedBy>Klassen, Rebecca A.</cp:lastModifiedBy>
  <cp:revision>2</cp:revision>
  <dcterms:created xsi:type="dcterms:W3CDTF">2018-11-25T01:40:57Z</dcterms:created>
  <dcterms:modified xsi:type="dcterms:W3CDTF">2018-11-26T04:21:52Z</dcterms:modified>
</cp:coreProperties>
</file>