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4" r:id="rId6"/>
    <p:sldId id="283" r:id="rId7"/>
    <p:sldId id="282" r:id="rId8"/>
    <p:sldId id="281" r:id="rId9"/>
    <p:sldId id="280" r:id="rId10"/>
    <p:sldId id="285" r:id="rId11"/>
    <p:sldId id="286" r:id="rId12"/>
    <p:sldId id="287" r:id="rId13"/>
    <p:sldId id="288" r:id="rId14"/>
    <p:sldId id="289" r:id="rId15"/>
    <p:sldId id="256" r:id="rId16"/>
    <p:sldId id="290" r:id="rId17"/>
    <p:sldId id="257" r:id="rId18"/>
    <p:sldId id="258" r:id="rId19"/>
    <p:sldId id="259" r:id="rId20"/>
    <p:sldId id="266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4" d="100"/>
          <a:sy n="24" d="100"/>
        </p:scale>
        <p:origin x="858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002D-4DFE-4EE8-9591-8CF1EFAB4EE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0BA7-8E92-437D-BEDC-A0B3E18A4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1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002D-4DFE-4EE8-9591-8CF1EFAB4EE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0BA7-8E92-437D-BEDC-A0B3E18A4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07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002D-4DFE-4EE8-9591-8CF1EFAB4EE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0BA7-8E92-437D-BEDC-A0B3E18A4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1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002D-4DFE-4EE8-9591-8CF1EFAB4EE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0BA7-8E92-437D-BEDC-A0B3E18A4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002D-4DFE-4EE8-9591-8CF1EFAB4EE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0BA7-8E92-437D-BEDC-A0B3E18A4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6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002D-4DFE-4EE8-9591-8CF1EFAB4EE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0BA7-8E92-437D-BEDC-A0B3E18A4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8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002D-4DFE-4EE8-9591-8CF1EFAB4EE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0BA7-8E92-437D-BEDC-A0B3E18A4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1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002D-4DFE-4EE8-9591-8CF1EFAB4EE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0BA7-8E92-437D-BEDC-A0B3E18A4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4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002D-4DFE-4EE8-9591-8CF1EFAB4EE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0BA7-8E92-437D-BEDC-A0B3E18A4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0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002D-4DFE-4EE8-9591-8CF1EFAB4EE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0BA7-8E92-437D-BEDC-A0B3E18A4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3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002D-4DFE-4EE8-9591-8CF1EFAB4EE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0BA7-8E92-437D-BEDC-A0B3E18A4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7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C002D-4DFE-4EE8-9591-8CF1EFAB4EE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A0BA7-8E92-437D-BEDC-A0B3E18A4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6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44E876-530F-42FD-B273-9F56AE388263}"/>
              </a:ext>
            </a:extLst>
          </p:cNvPr>
          <p:cNvSpPr txBox="1"/>
          <p:nvPr/>
        </p:nvSpPr>
        <p:spPr>
          <a:xfrm>
            <a:off x="3619500" y="5257800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El sol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21E97C-D8A8-439D-ACF3-7C5C73D8D9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300" y="790575"/>
            <a:ext cx="5105400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768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650738-3317-4293-BB95-DA5F785EE8AC}"/>
              </a:ext>
            </a:extLst>
          </p:cNvPr>
          <p:cNvSpPr txBox="1"/>
          <p:nvPr/>
        </p:nvSpPr>
        <p:spPr>
          <a:xfrm>
            <a:off x="3000375" y="5334000"/>
            <a:ext cx="3143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El </a:t>
            </a:r>
            <a:r>
              <a:rPr lang="en-US" sz="6000" dirty="0" err="1"/>
              <a:t>caracol</a:t>
            </a:r>
            <a:endParaRPr lang="en-US" sz="6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266897-CF11-4E3E-98A2-7B4A29CCBD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419" y="914400"/>
            <a:ext cx="3967162" cy="396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514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650738-3317-4293-BB95-DA5F785EE8AC}"/>
              </a:ext>
            </a:extLst>
          </p:cNvPr>
          <p:cNvSpPr txBox="1"/>
          <p:nvPr/>
        </p:nvSpPr>
        <p:spPr>
          <a:xfrm>
            <a:off x="3533775" y="5486400"/>
            <a:ext cx="20764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Nadar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302062-3DCA-4121-AAA1-8E9F8E860B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1466144"/>
            <a:ext cx="8153400" cy="392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594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650738-3317-4293-BB95-DA5F785EE8AC}"/>
              </a:ext>
            </a:extLst>
          </p:cNvPr>
          <p:cNvSpPr txBox="1"/>
          <p:nvPr/>
        </p:nvSpPr>
        <p:spPr>
          <a:xfrm>
            <a:off x="2428875" y="5410200"/>
            <a:ext cx="4286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El </a:t>
            </a:r>
            <a:r>
              <a:rPr lang="en-US" sz="6000" dirty="0" err="1"/>
              <a:t>salvavidas</a:t>
            </a:r>
            <a:endParaRPr lang="en-US" sz="6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858017-253A-43AC-A489-FC34A1178F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16" y="1649015"/>
            <a:ext cx="7874368" cy="355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281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650738-3317-4293-BB95-DA5F785EE8AC}"/>
              </a:ext>
            </a:extLst>
          </p:cNvPr>
          <p:cNvSpPr txBox="1"/>
          <p:nvPr/>
        </p:nvSpPr>
        <p:spPr>
          <a:xfrm>
            <a:off x="3038475" y="5410200"/>
            <a:ext cx="3067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Las </a:t>
            </a:r>
            <a:r>
              <a:rPr lang="en-US" sz="6000" dirty="0" err="1"/>
              <a:t>olas</a:t>
            </a:r>
            <a:endParaRPr lang="en-US" sz="6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C70220-9E79-4DC9-B5F2-F989A8DB7B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11" y="1752600"/>
            <a:ext cx="7702378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707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650738-3317-4293-BB95-DA5F785EE8AC}"/>
              </a:ext>
            </a:extLst>
          </p:cNvPr>
          <p:cNvSpPr txBox="1"/>
          <p:nvPr/>
        </p:nvSpPr>
        <p:spPr>
          <a:xfrm>
            <a:off x="1247775" y="5562600"/>
            <a:ext cx="66484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Un </a:t>
            </a:r>
            <a:r>
              <a:rPr lang="en-US" sz="6000" dirty="0" err="1"/>
              <a:t>castillo</a:t>
            </a:r>
            <a:r>
              <a:rPr lang="en-US" sz="6000" dirty="0"/>
              <a:t> de arena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4B3C59-6943-45F7-ACEE-E79A737790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685800"/>
            <a:ext cx="3810000" cy="453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82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clipartpanda.com/airport-clipart-13682980591123534915airport-256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087" y="391450"/>
            <a:ext cx="4695825" cy="469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C8ECB0D-92D6-4452-9EB7-E71E9206317E}"/>
              </a:ext>
            </a:extLst>
          </p:cNvPr>
          <p:cNvSpPr txBox="1"/>
          <p:nvPr/>
        </p:nvSpPr>
        <p:spPr>
          <a:xfrm>
            <a:off x="2224086" y="5484017"/>
            <a:ext cx="46958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El </a:t>
            </a:r>
            <a:r>
              <a:rPr lang="en-US" sz="6000" dirty="0" err="1"/>
              <a:t>aeropuerto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77520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8ECB0D-92D6-4452-9EB7-E71E9206317E}"/>
              </a:ext>
            </a:extLst>
          </p:cNvPr>
          <p:cNvSpPr txBox="1"/>
          <p:nvPr/>
        </p:nvSpPr>
        <p:spPr>
          <a:xfrm>
            <a:off x="3169443" y="5486400"/>
            <a:ext cx="2805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El </a:t>
            </a:r>
            <a:r>
              <a:rPr lang="en-US" sz="6000" dirty="0" err="1"/>
              <a:t>avión</a:t>
            </a:r>
            <a:endParaRPr lang="en-US" sz="6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9F16F3-308D-45E9-B581-839A8BA0B3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1" y="1981200"/>
            <a:ext cx="7238998" cy="289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705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liparthut.com/clip-arts/115/travel-suitcase-clip-art-115866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304800"/>
            <a:ext cx="5410200" cy="497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E80040F-0801-4182-9D9A-C016CD867929}"/>
              </a:ext>
            </a:extLst>
          </p:cNvPr>
          <p:cNvSpPr txBox="1"/>
          <p:nvPr/>
        </p:nvSpPr>
        <p:spPr>
          <a:xfrm>
            <a:off x="2757487" y="5537537"/>
            <a:ext cx="36290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La </a:t>
            </a:r>
            <a:r>
              <a:rPr lang="en-US" sz="6000" dirty="0" err="1"/>
              <a:t>maleta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47313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s.clipartpanda.com/luggage-clipart-travel_06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6400800" cy="4545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9CEE6E3-9DB6-4EBB-AE32-12E9C7CD13DB}"/>
              </a:ext>
            </a:extLst>
          </p:cNvPr>
          <p:cNvSpPr txBox="1"/>
          <p:nvPr/>
        </p:nvSpPr>
        <p:spPr>
          <a:xfrm>
            <a:off x="2719387" y="5308937"/>
            <a:ext cx="37052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El </a:t>
            </a:r>
            <a:r>
              <a:rPr lang="en-US" sz="6000" dirty="0" err="1"/>
              <a:t>equipaje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681367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www.acclaimclipart.com/free_clipart_images/clip_art_illustration_of_a_passport_0515-0910-0102-4735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338" y="838200"/>
            <a:ext cx="3315323" cy="4250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83C60DE-51A8-4B5A-AEE7-B1D2150C4E4E}"/>
              </a:ext>
            </a:extLst>
          </p:cNvPr>
          <p:cNvSpPr txBox="1"/>
          <p:nvPr/>
        </p:nvSpPr>
        <p:spPr>
          <a:xfrm>
            <a:off x="2414586" y="5511968"/>
            <a:ext cx="43148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El </a:t>
            </a:r>
            <a:r>
              <a:rPr lang="en-US" sz="6000" dirty="0" err="1"/>
              <a:t>pasaporte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1710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8F45C9-0F16-409D-8F35-BA70DD6D537B}"/>
              </a:ext>
            </a:extLst>
          </p:cNvPr>
          <p:cNvSpPr txBox="1"/>
          <p:nvPr/>
        </p:nvSpPr>
        <p:spPr>
          <a:xfrm>
            <a:off x="2838450" y="5181600"/>
            <a:ext cx="3467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La arena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F92D87-69FE-418C-AEEE-63E13583F7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036" y="660737"/>
            <a:ext cx="6205928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447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EE5D341-A3AE-4BF2-A7F8-3FADBA1661CB}"/>
              </a:ext>
            </a:extLst>
          </p:cNvPr>
          <p:cNvSpPr txBox="1"/>
          <p:nvPr/>
        </p:nvSpPr>
        <p:spPr>
          <a:xfrm>
            <a:off x="2912268" y="5410200"/>
            <a:ext cx="31480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El </a:t>
            </a:r>
            <a:r>
              <a:rPr lang="en-US" sz="6000" dirty="0" err="1"/>
              <a:t>boleto</a:t>
            </a:r>
            <a:endParaRPr lang="en-US" sz="6000" dirty="0"/>
          </a:p>
        </p:txBody>
      </p:sp>
      <p:pic>
        <p:nvPicPr>
          <p:cNvPr id="4" name="Picture 2" descr="http://cdn.xl.thumbs.canstockphoto.com/canstock21477753.jpg">
            <a:extLst>
              <a:ext uri="{FF2B5EF4-FFF2-40B4-BE49-F238E27FC236}">
                <a16:creationId xmlns:a16="http://schemas.microsoft.com/office/drawing/2014/main" id="{7F5FDA20-1937-453D-A7DC-791376165F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58"/>
          <a:stretch/>
        </p:blipFill>
        <p:spPr bwMode="auto">
          <a:xfrm>
            <a:off x="1128346" y="1818409"/>
            <a:ext cx="6887308" cy="3221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607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netposse.com/store/users/4/taxica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457200"/>
            <a:ext cx="62992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194414-A095-4F17-95CE-9EBC633770A5}"/>
              </a:ext>
            </a:extLst>
          </p:cNvPr>
          <p:cNvSpPr txBox="1"/>
          <p:nvPr/>
        </p:nvSpPr>
        <p:spPr>
          <a:xfrm>
            <a:off x="3493293" y="5385137"/>
            <a:ext cx="21574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El taxi</a:t>
            </a:r>
          </a:p>
        </p:txBody>
      </p:sp>
    </p:spTree>
    <p:extLst>
      <p:ext uri="{BB962C8B-B14F-4D97-AF65-F5344CB8AC3E}">
        <p14:creationId xmlns:p14="http://schemas.microsoft.com/office/powerpoint/2010/main" val="1751767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76C7FF-8908-47D2-9E3A-491DD8B5022E}"/>
              </a:ext>
            </a:extLst>
          </p:cNvPr>
          <p:cNvSpPr txBox="1"/>
          <p:nvPr/>
        </p:nvSpPr>
        <p:spPr>
          <a:xfrm>
            <a:off x="3333750" y="5257800"/>
            <a:ext cx="2476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El mar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32E296-0F6C-46BA-B3BB-3F724DBDF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92" y="1066800"/>
            <a:ext cx="8414816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547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973731-23E3-457C-973E-574BB58EE706}"/>
              </a:ext>
            </a:extLst>
          </p:cNvPr>
          <p:cNvSpPr txBox="1"/>
          <p:nvPr/>
        </p:nvSpPr>
        <p:spPr>
          <a:xfrm>
            <a:off x="2876550" y="5257800"/>
            <a:ext cx="3390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La </a:t>
            </a:r>
            <a:r>
              <a:rPr lang="en-US" sz="6000" dirty="0" err="1"/>
              <a:t>ballena</a:t>
            </a:r>
            <a:endParaRPr lang="en-US" sz="6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A0A8B3-D840-46AF-AA17-1D550065D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00" y="477579"/>
            <a:ext cx="6324600" cy="478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767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0B7591-CF1F-44D0-B216-26116CF1E0C9}"/>
              </a:ext>
            </a:extLst>
          </p:cNvPr>
          <p:cNvSpPr txBox="1"/>
          <p:nvPr/>
        </p:nvSpPr>
        <p:spPr>
          <a:xfrm>
            <a:off x="3028950" y="5257800"/>
            <a:ext cx="3086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La playa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B5E159-EB13-42C7-97D0-A2D3722F85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729" y="771508"/>
            <a:ext cx="6724541" cy="419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529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10A063-B33A-4564-9B18-8FE8DBBC4A2F}"/>
              </a:ext>
            </a:extLst>
          </p:cNvPr>
          <p:cNvSpPr txBox="1"/>
          <p:nvPr/>
        </p:nvSpPr>
        <p:spPr>
          <a:xfrm>
            <a:off x="1962150" y="5181600"/>
            <a:ext cx="5219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El </a:t>
            </a:r>
            <a:r>
              <a:rPr lang="en-US" sz="6000" dirty="0" err="1"/>
              <a:t>traje</a:t>
            </a:r>
            <a:r>
              <a:rPr lang="en-US" sz="6000" dirty="0"/>
              <a:t> de </a:t>
            </a:r>
            <a:r>
              <a:rPr lang="en-US" sz="6000" dirty="0" err="1"/>
              <a:t>ba</a:t>
            </a:r>
            <a:r>
              <a:rPr lang="en-US" sz="6000" dirty="0" err="1">
                <a:latin typeface="Calibri" panose="020F0502020204030204" pitchFamily="34" charset="0"/>
              </a:rPr>
              <a:t>ño</a:t>
            </a:r>
            <a:endParaRPr lang="en-US" sz="6000" dirty="0"/>
          </a:p>
        </p:txBody>
      </p:sp>
      <p:pic>
        <p:nvPicPr>
          <p:cNvPr id="3" name="Picture 2" descr="http://www.cliparthut.com/clip-arts/23/bathing-suit-clip-art-23826.png">
            <a:extLst>
              <a:ext uri="{FF2B5EF4-FFF2-40B4-BE49-F238E27FC236}">
                <a16:creationId xmlns:a16="http://schemas.microsoft.com/office/drawing/2014/main" id="{CA9D42DF-B118-46B3-9EB4-A3E6CC599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168965"/>
            <a:ext cx="44958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705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FA718C-6D2D-484B-9A26-6D39C9BEC37A}"/>
              </a:ext>
            </a:extLst>
          </p:cNvPr>
          <p:cNvSpPr txBox="1"/>
          <p:nvPr/>
        </p:nvSpPr>
        <p:spPr>
          <a:xfrm>
            <a:off x="1485900" y="5257800"/>
            <a:ext cx="617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La pelota de playa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41BB71-0902-49C4-BB39-766B7A4767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661697"/>
            <a:ext cx="4419600" cy="432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156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E8C008-5C8F-42D3-B7E1-861C426CFD8E}"/>
              </a:ext>
            </a:extLst>
          </p:cNvPr>
          <p:cNvSpPr txBox="1"/>
          <p:nvPr/>
        </p:nvSpPr>
        <p:spPr>
          <a:xfrm>
            <a:off x="3028950" y="5257800"/>
            <a:ext cx="3086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La </a:t>
            </a:r>
            <a:r>
              <a:rPr lang="en-US" sz="6000" dirty="0" err="1"/>
              <a:t>toalla</a:t>
            </a:r>
            <a:endParaRPr lang="en-US" sz="6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12B30B-EEB2-4AB0-BE84-03CC93680A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0"/>
            <a:ext cx="8534400" cy="316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952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650738-3317-4293-BB95-DA5F785EE8AC}"/>
              </a:ext>
            </a:extLst>
          </p:cNvPr>
          <p:cNvSpPr txBox="1"/>
          <p:nvPr/>
        </p:nvSpPr>
        <p:spPr>
          <a:xfrm>
            <a:off x="2038350" y="5410200"/>
            <a:ext cx="5067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Las </a:t>
            </a:r>
            <a:r>
              <a:rPr lang="en-US" sz="6000" dirty="0" err="1"/>
              <a:t>gafas</a:t>
            </a:r>
            <a:r>
              <a:rPr lang="en-US" sz="6000" dirty="0"/>
              <a:t> de sol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D2351E-F76D-47A4-8B67-A32B44D1A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287" y="990600"/>
            <a:ext cx="6067425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30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49</Words>
  <Application>Microsoft Office PowerPoint</Application>
  <PresentationFormat>On-screen Show (4:3)</PresentationFormat>
  <Paragraphs>21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</dc:creator>
  <cp:lastModifiedBy>Becky</cp:lastModifiedBy>
  <cp:revision>6</cp:revision>
  <dcterms:created xsi:type="dcterms:W3CDTF">2015-10-13T00:17:57Z</dcterms:created>
  <dcterms:modified xsi:type="dcterms:W3CDTF">2018-04-29T22:08:40Z</dcterms:modified>
</cp:coreProperties>
</file>