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EED915-7CCB-42FA-AAB6-566A7FDF0F4E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10CD86-67CE-484A-B64C-AB9C4C35D3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 messes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dias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seman</a:t>
            </a:r>
            <a:r>
              <a:rPr lang="en-US" dirty="0" err="1" smtClean="0"/>
              <a:t>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Portuguese Club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</a:t>
            </a:r>
            <a:r>
              <a:rPr lang="en-US" dirty="0" err="1" smtClean="0"/>
              <a:t>meses</a:t>
            </a:r>
            <a:endParaRPr lang="en-US" dirty="0"/>
          </a:p>
        </p:txBody>
      </p:sp>
      <p:pic>
        <p:nvPicPr>
          <p:cNvPr id="4" name="Content Placeholder 3" descr="meses do ano 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609725"/>
            <a:ext cx="5943600" cy="48466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Rhode Island </a:t>
            </a:r>
          </a:p>
          <a:p>
            <a:pPr>
              <a:buNone/>
            </a:pPr>
            <a:r>
              <a:rPr lang="en-US" dirty="0" err="1" smtClean="0"/>
              <a:t>Inverno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Primavera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Verão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Outono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Cabo</a:t>
            </a:r>
            <a:r>
              <a:rPr lang="en-US" dirty="0" smtClean="0"/>
              <a:t> Verde</a:t>
            </a:r>
          </a:p>
          <a:p>
            <a:pPr>
              <a:buNone/>
            </a:pPr>
            <a:r>
              <a:rPr lang="en-US" dirty="0" err="1" smtClean="0"/>
              <a:t>Inverno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Verão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Month</a:t>
            </a:r>
          </a:p>
          <a:p>
            <a:pPr>
              <a:buNone/>
            </a:pPr>
            <a:r>
              <a:rPr lang="en-US" dirty="0" smtClean="0"/>
              <a:t>Find a partner and find out classmates’ birthday months. Don’t forget the greetings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ivers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24200"/>
            <a:ext cx="73152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play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1800" dirty="0" smtClean="0"/>
              <a:t>Student A: </a:t>
            </a:r>
            <a:r>
              <a:rPr lang="en-US" sz="1800" dirty="0" err="1" smtClean="0"/>
              <a:t>Olá,meu</a:t>
            </a:r>
            <a:r>
              <a:rPr lang="en-US" sz="1800" dirty="0" smtClean="0"/>
              <a:t> </a:t>
            </a:r>
            <a:r>
              <a:rPr lang="en-US" sz="1800" dirty="0" err="1" smtClean="0"/>
              <a:t>nome</a:t>
            </a:r>
            <a:r>
              <a:rPr lang="en-US" sz="1800" dirty="0" smtClean="0"/>
              <a:t> é…. Como </a:t>
            </a:r>
            <a:r>
              <a:rPr lang="en-US" sz="1800" dirty="0" err="1" smtClean="0"/>
              <a:t>te</a:t>
            </a:r>
            <a:r>
              <a:rPr lang="en-US" sz="1800" dirty="0" smtClean="0"/>
              <a:t> </a:t>
            </a:r>
            <a:r>
              <a:rPr lang="en-US" sz="1800" dirty="0" err="1" smtClean="0"/>
              <a:t>chamas</a:t>
            </a:r>
            <a:r>
              <a:rPr lang="en-US" sz="1800" dirty="0" smtClean="0"/>
              <a:t>?​​</a:t>
            </a:r>
          </a:p>
          <a:p>
            <a:pPr fontAlgn="base"/>
            <a:r>
              <a:rPr lang="en-US" sz="1800" dirty="0" smtClean="0"/>
              <a:t>Student B: </a:t>
            </a:r>
            <a:r>
              <a:rPr lang="en-US" sz="1800" dirty="0" err="1" smtClean="0"/>
              <a:t>Olá,meu</a:t>
            </a:r>
            <a:r>
              <a:rPr lang="en-US" sz="1800" dirty="0" smtClean="0"/>
              <a:t> </a:t>
            </a:r>
            <a:r>
              <a:rPr lang="en-US" sz="1800" dirty="0" err="1" smtClean="0"/>
              <a:t>nome</a:t>
            </a:r>
            <a:r>
              <a:rPr lang="en-US" sz="1800" dirty="0" smtClean="0"/>
              <a:t> é…​​</a:t>
            </a:r>
          </a:p>
          <a:p>
            <a:pPr fontAlgn="base"/>
            <a:r>
              <a:rPr lang="en-US" sz="1800" dirty="0" smtClean="0"/>
              <a:t>Student A: Como </a:t>
            </a:r>
            <a:r>
              <a:rPr lang="en-US" sz="1800" dirty="0" err="1" smtClean="0"/>
              <a:t>estás</a:t>
            </a:r>
            <a:r>
              <a:rPr lang="en-US" sz="1800" dirty="0" smtClean="0"/>
              <a:t>?​​</a:t>
            </a:r>
          </a:p>
          <a:p>
            <a:pPr fontAlgn="base"/>
            <a:r>
              <a:rPr lang="en-US" sz="1800" dirty="0" smtClean="0"/>
              <a:t>Student B:Estou (</a:t>
            </a:r>
            <a:r>
              <a:rPr lang="en-US" sz="1800" dirty="0" err="1" smtClean="0"/>
              <a:t>bem</a:t>
            </a:r>
            <a:r>
              <a:rPr lang="en-US" sz="1800" dirty="0" smtClean="0"/>
              <a:t>/mal), e </a:t>
            </a:r>
            <a:r>
              <a:rPr lang="en-US" sz="1800" dirty="0" err="1" smtClean="0"/>
              <a:t>tu</a:t>
            </a:r>
            <a:r>
              <a:rPr lang="en-US" sz="1800" dirty="0" smtClean="0"/>
              <a:t>?​​</a:t>
            </a:r>
          </a:p>
          <a:p>
            <a:pPr fontAlgn="base"/>
            <a:r>
              <a:rPr lang="en-US" sz="1800" dirty="0" smtClean="0"/>
              <a:t>Student A: </a:t>
            </a:r>
            <a:r>
              <a:rPr lang="en-US" sz="1800" dirty="0" err="1" smtClean="0"/>
              <a:t>Estou</a:t>
            </a:r>
            <a:r>
              <a:rPr lang="en-US" sz="1800" dirty="0" smtClean="0"/>
              <a:t>(</a:t>
            </a:r>
            <a:r>
              <a:rPr lang="en-US" sz="1800" dirty="0" err="1" smtClean="0"/>
              <a:t>bem</a:t>
            </a:r>
            <a:r>
              <a:rPr lang="en-US" sz="1800" dirty="0" smtClean="0"/>
              <a:t>/mal), </a:t>
            </a:r>
            <a:r>
              <a:rPr lang="en-US" sz="1800" dirty="0" err="1" smtClean="0"/>
              <a:t>Quantos</a:t>
            </a:r>
            <a:r>
              <a:rPr lang="en-US" sz="1800" dirty="0" smtClean="0"/>
              <a:t> </a:t>
            </a:r>
            <a:r>
              <a:rPr lang="en-US" sz="1800" dirty="0" err="1" smtClean="0"/>
              <a:t>anos</a:t>
            </a:r>
            <a:r>
              <a:rPr lang="en-US" sz="1800" dirty="0" smtClean="0"/>
              <a:t> tens?​</a:t>
            </a:r>
          </a:p>
          <a:p>
            <a:pPr fontAlgn="base"/>
            <a:r>
              <a:rPr lang="en-US" sz="1800" dirty="0" smtClean="0"/>
              <a:t>Student B: </a:t>
            </a:r>
            <a:r>
              <a:rPr lang="en-US" sz="1800" dirty="0" err="1" smtClean="0"/>
              <a:t>Eu</a:t>
            </a:r>
            <a:r>
              <a:rPr lang="en-US" sz="1800" dirty="0" smtClean="0"/>
              <a:t> </a:t>
            </a:r>
            <a:r>
              <a:rPr lang="en-US" sz="1800" dirty="0" err="1" smtClean="0"/>
              <a:t>tenho</a:t>
            </a:r>
            <a:r>
              <a:rPr lang="en-US" sz="1800" dirty="0" smtClean="0"/>
              <a:t>… </a:t>
            </a:r>
            <a:r>
              <a:rPr lang="en-US" sz="1800" dirty="0" err="1" smtClean="0"/>
              <a:t>anos</a:t>
            </a:r>
            <a:r>
              <a:rPr lang="en-US" sz="1800" dirty="0" smtClean="0"/>
              <a:t> , </a:t>
            </a:r>
            <a:r>
              <a:rPr lang="en-US" sz="1800" dirty="0" smtClean="0"/>
              <a:t>e </a:t>
            </a:r>
            <a:r>
              <a:rPr lang="en-US" sz="1800" dirty="0" err="1" smtClean="0"/>
              <a:t>tu</a:t>
            </a:r>
            <a:r>
              <a:rPr lang="en-US" sz="1800" dirty="0" smtClean="0"/>
              <a:t>?​</a:t>
            </a:r>
            <a:endParaRPr lang="en-US" sz="1800" dirty="0" smtClean="0"/>
          </a:p>
          <a:p>
            <a:pPr fontAlgn="base"/>
            <a:r>
              <a:rPr lang="en-US" sz="1800" dirty="0" smtClean="0"/>
              <a:t>Student A: </a:t>
            </a:r>
            <a:r>
              <a:rPr lang="en-US" sz="1800" dirty="0" err="1" smtClean="0"/>
              <a:t>Eu</a:t>
            </a:r>
            <a:r>
              <a:rPr lang="en-US" sz="1800" dirty="0" smtClean="0"/>
              <a:t> </a:t>
            </a:r>
            <a:r>
              <a:rPr lang="en-US" sz="1800" dirty="0" err="1" smtClean="0"/>
              <a:t>tenho</a:t>
            </a:r>
            <a:r>
              <a:rPr lang="en-US" sz="1800" dirty="0" smtClean="0"/>
              <a:t>… </a:t>
            </a:r>
            <a:r>
              <a:rPr lang="en-US" sz="1800" dirty="0" err="1" smtClean="0"/>
              <a:t>anos</a:t>
            </a:r>
            <a:r>
              <a:rPr lang="en-US" sz="1800" dirty="0" smtClean="0"/>
              <a:t>. </a:t>
            </a:r>
            <a:r>
              <a:rPr lang="en-US" sz="1800" dirty="0" err="1" smtClean="0"/>
              <a:t>Quando</a:t>
            </a:r>
            <a:r>
              <a:rPr lang="en-US" sz="1800" dirty="0" smtClean="0"/>
              <a:t> é o </a:t>
            </a:r>
            <a:r>
              <a:rPr lang="en-US" sz="1800" dirty="0" err="1" smtClean="0"/>
              <a:t>teu</a:t>
            </a:r>
            <a:r>
              <a:rPr lang="en-US" sz="1800" dirty="0" smtClean="0"/>
              <a:t> </a:t>
            </a:r>
            <a:r>
              <a:rPr lang="en-US" sz="1800" dirty="0" err="1" smtClean="0"/>
              <a:t>aniversário</a:t>
            </a:r>
            <a:r>
              <a:rPr lang="en-US" sz="1800" dirty="0" smtClean="0"/>
              <a:t> ?</a:t>
            </a:r>
          </a:p>
          <a:p>
            <a:pPr fontAlgn="base"/>
            <a:r>
              <a:rPr lang="en-US" sz="1800" dirty="0" smtClean="0"/>
              <a:t>Student B: O </a:t>
            </a:r>
            <a:r>
              <a:rPr lang="en-US" sz="1800" dirty="0" err="1" smtClean="0"/>
              <a:t>meu</a:t>
            </a:r>
            <a:r>
              <a:rPr lang="en-US" sz="1800" dirty="0" smtClean="0"/>
              <a:t> </a:t>
            </a:r>
            <a:r>
              <a:rPr lang="en-US" sz="1800" dirty="0" err="1" smtClean="0"/>
              <a:t>aniversário</a:t>
            </a:r>
            <a:r>
              <a:rPr lang="en-US" sz="1800" dirty="0" smtClean="0"/>
              <a:t> </a:t>
            </a:r>
            <a:r>
              <a:rPr lang="en-US" sz="1800" smtClean="0"/>
              <a:t>é no( </a:t>
            </a:r>
            <a:r>
              <a:rPr lang="en-US" sz="1800" dirty="0" err="1" smtClean="0"/>
              <a:t>dia</a:t>
            </a:r>
            <a:r>
              <a:rPr lang="en-US" sz="1800" dirty="0" smtClean="0"/>
              <a:t>/</a:t>
            </a:r>
            <a:r>
              <a:rPr lang="en-US" sz="1800" dirty="0" err="1" smtClean="0"/>
              <a:t>mês</a:t>
            </a:r>
            <a:r>
              <a:rPr lang="en-US" sz="1800" dirty="0" smtClean="0"/>
              <a:t>), e </a:t>
            </a:r>
            <a:r>
              <a:rPr lang="en-US" sz="1800" dirty="0" err="1" smtClean="0"/>
              <a:t>tu</a:t>
            </a:r>
            <a:r>
              <a:rPr lang="en-US" sz="1800" dirty="0" smtClean="0"/>
              <a:t>?</a:t>
            </a:r>
          </a:p>
          <a:p>
            <a:pPr fontAlgn="base"/>
            <a:r>
              <a:rPr lang="en-US" sz="1800" dirty="0" smtClean="0"/>
              <a:t>Student A: </a:t>
            </a:r>
            <a:r>
              <a:rPr lang="en-US" sz="1800" dirty="0" smtClean="0"/>
              <a:t>O </a:t>
            </a:r>
            <a:r>
              <a:rPr lang="en-US" sz="1800" dirty="0" err="1" smtClean="0"/>
              <a:t>meu</a:t>
            </a:r>
            <a:r>
              <a:rPr lang="en-US" sz="1800" dirty="0" smtClean="0"/>
              <a:t> </a:t>
            </a:r>
            <a:r>
              <a:rPr lang="en-US" sz="1800" dirty="0" err="1" smtClean="0"/>
              <a:t>aniversário</a:t>
            </a:r>
            <a:r>
              <a:rPr lang="en-US" sz="1800" dirty="0" smtClean="0"/>
              <a:t> é </a:t>
            </a:r>
            <a:r>
              <a:rPr lang="en-US" sz="1800" dirty="0" smtClean="0"/>
              <a:t>no( </a:t>
            </a:r>
            <a:r>
              <a:rPr lang="en-US" sz="1800" dirty="0" err="1" smtClean="0"/>
              <a:t>dia</a:t>
            </a:r>
            <a:r>
              <a:rPr lang="en-US" sz="1800" dirty="0" smtClean="0"/>
              <a:t>/</a:t>
            </a:r>
            <a:r>
              <a:rPr lang="en-US" sz="1800" dirty="0" err="1" smtClean="0"/>
              <a:t>mês</a:t>
            </a:r>
            <a:r>
              <a:rPr lang="en-US" sz="1800" dirty="0" smtClean="0"/>
              <a:t>)</a:t>
            </a:r>
          </a:p>
          <a:p>
            <a:pPr fontAlgn="base"/>
            <a:r>
              <a:rPr lang="en-US" sz="1800" dirty="0" smtClean="0"/>
              <a:t>Student A: </a:t>
            </a:r>
            <a:r>
              <a:rPr lang="en-US" sz="1800" dirty="0" err="1" smtClean="0"/>
              <a:t>Adeus</a:t>
            </a:r>
            <a:r>
              <a:rPr lang="en-US" sz="1800" dirty="0" smtClean="0"/>
              <a:t> </a:t>
            </a:r>
          </a:p>
          <a:p>
            <a:pPr fontAlgn="base"/>
            <a:r>
              <a:rPr lang="en-US" sz="1800" dirty="0" smtClean="0"/>
              <a:t>Student B: </a:t>
            </a:r>
            <a:r>
              <a:rPr lang="en-US" sz="1800" dirty="0" err="1" smtClean="0"/>
              <a:t>Adeus</a:t>
            </a:r>
            <a:r>
              <a:rPr lang="en-US" sz="1800" dirty="0" smtClean="0"/>
              <a:t> </a:t>
            </a:r>
          </a:p>
          <a:p>
            <a:pPr fontAlgn="base"/>
            <a:endParaRPr lang="en-US" sz="1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</a:t>
            </a:r>
            <a:r>
              <a:rPr lang="en-US" dirty="0" err="1" smtClean="0"/>
              <a:t>dias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endParaRPr lang="en-US" dirty="0"/>
          </a:p>
        </p:txBody>
      </p:sp>
      <p:pic>
        <p:nvPicPr>
          <p:cNvPr id="4" name="Content Placeholder 3" descr="segunda fei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6096000" cy="4495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Terça</a:t>
            </a:r>
            <a:r>
              <a:rPr lang="en-US" dirty="0" smtClean="0"/>
              <a:t>-</a:t>
            </a:r>
            <a:r>
              <a:rPr lang="en-US" dirty="0" smtClean="0"/>
              <a:t>F</a:t>
            </a:r>
            <a:r>
              <a:rPr lang="en-US" dirty="0" smtClean="0"/>
              <a:t>eira </a:t>
            </a:r>
            <a:endParaRPr lang="en-US" dirty="0"/>
          </a:p>
        </p:txBody>
      </p:sp>
      <p:pic>
        <p:nvPicPr>
          <p:cNvPr id="4" name="Content Placeholder 3" descr="ter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09725"/>
            <a:ext cx="6629399" cy="48466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Quarta</a:t>
            </a:r>
            <a:r>
              <a:rPr lang="en-US" dirty="0" smtClean="0"/>
              <a:t>-Feira</a:t>
            </a:r>
            <a:endParaRPr lang="en-US" dirty="0"/>
          </a:p>
        </p:txBody>
      </p:sp>
      <p:pic>
        <p:nvPicPr>
          <p:cNvPr id="4" name="Content Placeholder 3" descr="quar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981200"/>
            <a:ext cx="6096000" cy="42672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QUINTA-FEIRA </a:t>
            </a:r>
            <a:endParaRPr lang="en-US" dirty="0"/>
          </a:p>
        </p:txBody>
      </p:sp>
      <p:pic>
        <p:nvPicPr>
          <p:cNvPr id="4" name="Content Placeholder 3" descr="QUIN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5943600" cy="4419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Sexta-feira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ex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76400"/>
            <a:ext cx="5867400" cy="4191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fim</a:t>
            </a:r>
            <a:r>
              <a:rPr lang="en-US" dirty="0" smtClean="0"/>
              <a:t> de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aba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981200"/>
            <a:ext cx="6400799" cy="4038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Domingo </a:t>
            </a:r>
            <a:endParaRPr lang="en-US" dirty="0"/>
          </a:p>
        </p:txBody>
      </p:sp>
      <p:pic>
        <p:nvPicPr>
          <p:cNvPr id="4" name="Content Placeholder 3" descr="domin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524000"/>
            <a:ext cx="5943599" cy="4800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</a:t>
            </a:r>
            <a:r>
              <a:rPr lang="en-US" dirty="0" err="1" smtClean="0"/>
              <a:t>meses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meses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1371600"/>
            <a:ext cx="7010400" cy="54864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61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Os messes e os dias da semana</vt:lpstr>
      <vt:lpstr>Os dias da semana</vt:lpstr>
      <vt:lpstr>Terça-Feira </vt:lpstr>
      <vt:lpstr>Quarta-Feira</vt:lpstr>
      <vt:lpstr>QUINTA-FEIRA </vt:lpstr>
      <vt:lpstr>Sexta-feira </vt:lpstr>
      <vt:lpstr>O fim de semana </vt:lpstr>
      <vt:lpstr>Domingo </vt:lpstr>
      <vt:lpstr>Os meses </vt:lpstr>
      <vt:lpstr>Os meses</vt:lpstr>
      <vt:lpstr>Comparações</vt:lpstr>
      <vt:lpstr>Actividade 2</vt:lpstr>
      <vt:lpstr>Role play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messes e os dias da semana</dc:title>
  <dc:creator>pc</dc:creator>
  <cp:lastModifiedBy>pc</cp:lastModifiedBy>
  <cp:revision>1</cp:revision>
  <dcterms:created xsi:type="dcterms:W3CDTF">2018-10-27T20:44:33Z</dcterms:created>
  <dcterms:modified xsi:type="dcterms:W3CDTF">2018-10-27T23:43:44Z</dcterms:modified>
</cp:coreProperties>
</file>