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2781"/>
  </p:normalViewPr>
  <p:slideViewPr>
    <p:cSldViewPr>
      <p:cViewPr varScale="1">
        <p:scale>
          <a:sx n="56" d="100"/>
          <a:sy n="56" d="100"/>
        </p:scale>
        <p:origin x="11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FA75BE5-A68D-4C0C-B62F-3FE4998C697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55DA9A-E52B-4986-B1FB-3901468C4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 Cores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Marcia Ramos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 </a:t>
            </a:r>
            <a:r>
              <a:rPr lang="en-US" dirty="0" err="1"/>
              <a:t>números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</a:t>
            </a:r>
            <a:r>
              <a:rPr lang="en-US" dirty="0" err="1"/>
              <a:t>números</a:t>
            </a:r>
            <a:r>
              <a:rPr lang="en-US" dirty="0"/>
              <a:t> (1-10)</a:t>
            </a:r>
          </a:p>
        </p:txBody>
      </p:sp>
      <p:pic>
        <p:nvPicPr>
          <p:cNvPr id="4" name="Content Placeholder 3" descr="os numer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739140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</a:t>
            </a:r>
            <a:r>
              <a:rPr lang="en-US" dirty="0" err="1"/>
              <a:t>números</a:t>
            </a:r>
            <a:r>
              <a:rPr lang="en-US" dirty="0"/>
              <a:t>(10-20)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Onze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n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2057400"/>
            <a:ext cx="4268613" cy="42489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Doze </a:t>
            </a:r>
          </a:p>
        </p:txBody>
      </p:sp>
      <p:pic>
        <p:nvPicPr>
          <p:cNvPr id="4" name="Content Placeholder 3" descr="do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133600"/>
            <a:ext cx="5029199" cy="39711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Treze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tre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100" y="1676400"/>
            <a:ext cx="4152900" cy="4419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Quatorze</a:t>
            </a:r>
            <a:endParaRPr lang="en-US" dirty="0"/>
          </a:p>
        </p:txBody>
      </p:sp>
      <p:pic>
        <p:nvPicPr>
          <p:cNvPr id="4" name="Content Placeholder 3" descr="cator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752600"/>
            <a:ext cx="495300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Quinze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quinz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28800"/>
            <a:ext cx="4876800" cy="4114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Dezasseis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057400"/>
            <a:ext cx="5257800" cy="3810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Dezassete</a:t>
            </a:r>
            <a:endParaRPr lang="en-US" dirty="0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861344"/>
            <a:ext cx="5181600" cy="438705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Dezoito</a:t>
            </a:r>
            <a:endParaRPr lang="en-US" dirty="0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52600"/>
            <a:ext cx="48006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Rosa </a:t>
            </a:r>
          </a:p>
        </p:txBody>
      </p:sp>
      <p:pic>
        <p:nvPicPr>
          <p:cNvPr id="4" name="Content Placeholder 3" descr="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4414" y="1609725"/>
            <a:ext cx="3424571" cy="484663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Dezanove</a:t>
            </a:r>
            <a:endParaRPr lang="en-US" dirty="0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905000"/>
            <a:ext cx="5257800" cy="4419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Vinte</a:t>
            </a:r>
            <a:endParaRPr lang="en-US" dirty="0"/>
          </a:p>
        </p:txBody>
      </p:sp>
      <p:pic>
        <p:nvPicPr>
          <p:cNvPr id="4" name="Content Placeholder 3" descr="vin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371600"/>
            <a:ext cx="3886200" cy="5181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Play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400" dirty="0" err="1"/>
              <a:t>Cenário</a:t>
            </a:r>
            <a:r>
              <a:rPr lang="en-US" sz="1400" dirty="0"/>
              <a:t> 1​</a:t>
            </a:r>
          </a:p>
          <a:p>
            <a:pPr fontAlgn="base"/>
            <a:r>
              <a:rPr lang="en-US" sz="1400" dirty="0"/>
              <a:t>O </a:t>
            </a:r>
            <a:r>
              <a:rPr lang="en-US" sz="1400" dirty="0" err="1"/>
              <a:t>meu</a:t>
            </a:r>
            <a:r>
              <a:rPr lang="en-US" sz="1400" dirty="0"/>
              <a:t> </a:t>
            </a:r>
            <a:r>
              <a:rPr lang="en-US" sz="1400" dirty="0" err="1"/>
              <a:t>Brinquedo</a:t>
            </a:r>
            <a:r>
              <a:rPr lang="en-US" sz="1400" dirty="0"/>
              <a:t> </a:t>
            </a:r>
            <a:r>
              <a:rPr lang="en-US" sz="1400" dirty="0" err="1"/>
              <a:t>favorito</a:t>
            </a:r>
            <a:r>
              <a:rPr lang="en-US" sz="1400" dirty="0"/>
              <a:t>( My favorite toy)​</a:t>
            </a:r>
          </a:p>
          <a:p>
            <a:pPr fontAlgn="base"/>
            <a:r>
              <a:rPr lang="en-US" sz="1400" dirty="0"/>
              <a:t>Student A: </a:t>
            </a:r>
            <a:r>
              <a:rPr lang="en-US" sz="1400" dirty="0" err="1"/>
              <a:t>Olá,meu</a:t>
            </a:r>
            <a:r>
              <a:rPr lang="en-US" sz="1400" dirty="0"/>
              <a:t> </a:t>
            </a:r>
            <a:r>
              <a:rPr lang="en-US" sz="1400" dirty="0" err="1"/>
              <a:t>nome</a:t>
            </a:r>
            <a:r>
              <a:rPr lang="en-US" sz="1400" dirty="0"/>
              <a:t> é…. Como </a:t>
            </a:r>
            <a:r>
              <a:rPr lang="en-US" sz="1400" dirty="0" err="1"/>
              <a:t>te</a:t>
            </a:r>
            <a:r>
              <a:rPr lang="en-US" sz="1400" dirty="0"/>
              <a:t> </a:t>
            </a:r>
            <a:r>
              <a:rPr lang="en-US" sz="1400" dirty="0" err="1"/>
              <a:t>chamas</a:t>
            </a:r>
            <a:r>
              <a:rPr lang="en-US" sz="1400" dirty="0"/>
              <a:t>?​</a:t>
            </a:r>
          </a:p>
          <a:p>
            <a:pPr fontAlgn="base"/>
            <a:r>
              <a:rPr lang="en-US" sz="1400" dirty="0"/>
              <a:t>Student B: </a:t>
            </a:r>
            <a:r>
              <a:rPr lang="en-US" sz="1400" dirty="0" err="1"/>
              <a:t>Olá,meu</a:t>
            </a:r>
            <a:r>
              <a:rPr lang="en-US" sz="1400" dirty="0"/>
              <a:t> </a:t>
            </a:r>
            <a:r>
              <a:rPr lang="en-US" sz="1400" dirty="0" err="1"/>
              <a:t>nome</a:t>
            </a:r>
            <a:r>
              <a:rPr lang="en-US" sz="1400" dirty="0"/>
              <a:t> é…​</a:t>
            </a:r>
          </a:p>
          <a:p>
            <a:pPr fontAlgn="base"/>
            <a:r>
              <a:rPr lang="en-US" sz="1400" dirty="0"/>
              <a:t>Student A: Como </a:t>
            </a:r>
            <a:r>
              <a:rPr lang="en-US" sz="1400" dirty="0" err="1"/>
              <a:t>estás</a:t>
            </a:r>
            <a:r>
              <a:rPr lang="en-US" sz="1400" dirty="0"/>
              <a:t>?​</a:t>
            </a:r>
          </a:p>
          <a:p>
            <a:pPr fontAlgn="base"/>
            <a:r>
              <a:rPr lang="en-US" sz="1400" dirty="0"/>
              <a:t>Student B:Estou (</a:t>
            </a:r>
            <a:r>
              <a:rPr lang="en-US" sz="1400" dirty="0" err="1"/>
              <a:t>bem</a:t>
            </a:r>
            <a:r>
              <a:rPr lang="en-US" sz="1400" dirty="0"/>
              <a:t>/mal), e </a:t>
            </a:r>
            <a:r>
              <a:rPr lang="en-US" sz="1400" dirty="0" err="1"/>
              <a:t>tu</a:t>
            </a:r>
            <a:r>
              <a:rPr lang="en-US" sz="1400" dirty="0"/>
              <a:t>?​</a:t>
            </a:r>
          </a:p>
          <a:p>
            <a:pPr fontAlgn="base"/>
            <a:r>
              <a:rPr lang="en-US" sz="1400" dirty="0"/>
              <a:t>Student A: </a:t>
            </a:r>
            <a:r>
              <a:rPr lang="en-US" sz="1400" dirty="0" err="1"/>
              <a:t>Estou</a:t>
            </a:r>
            <a:r>
              <a:rPr lang="en-US" sz="1400" dirty="0"/>
              <a:t>(</a:t>
            </a:r>
            <a:r>
              <a:rPr lang="en-US" sz="1400" dirty="0" err="1"/>
              <a:t>bem</a:t>
            </a:r>
            <a:r>
              <a:rPr lang="en-US" sz="1400" dirty="0"/>
              <a:t>/mal), </a:t>
            </a:r>
            <a:r>
              <a:rPr lang="en-US" sz="1400" dirty="0" err="1"/>
              <a:t>Quantos</a:t>
            </a:r>
            <a:r>
              <a:rPr lang="en-US" sz="1400" dirty="0"/>
              <a:t> </a:t>
            </a:r>
            <a:r>
              <a:rPr lang="en-US" sz="1400" dirty="0" err="1"/>
              <a:t>anos</a:t>
            </a:r>
            <a:r>
              <a:rPr lang="en-US" sz="1400" dirty="0"/>
              <a:t> tens?</a:t>
            </a:r>
          </a:p>
          <a:p>
            <a:pPr fontAlgn="base"/>
            <a:r>
              <a:rPr lang="en-US" sz="1400" dirty="0"/>
              <a:t>Student B: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tenho</a:t>
            </a:r>
            <a:r>
              <a:rPr lang="en-US" sz="1400" dirty="0"/>
              <a:t>…, e </a:t>
            </a:r>
            <a:r>
              <a:rPr lang="en-US" sz="1400" dirty="0" err="1"/>
              <a:t>tu</a:t>
            </a:r>
            <a:r>
              <a:rPr lang="en-US" sz="1400" dirty="0"/>
              <a:t>?</a:t>
            </a:r>
          </a:p>
          <a:p>
            <a:pPr fontAlgn="base"/>
            <a:r>
              <a:rPr lang="en-US" sz="1400" dirty="0"/>
              <a:t>Student A: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tenho</a:t>
            </a:r>
            <a:r>
              <a:rPr lang="en-US" sz="1400" dirty="0"/>
              <a:t>…</a:t>
            </a:r>
          </a:p>
          <a:p>
            <a:pPr fontAlgn="base"/>
            <a:r>
              <a:rPr lang="en-US" sz="1400" dirty="0"/>
              <a:t> Student A :</a:t>
            </a:r>
            <a:r>
              <a:rPr lang="en-US" sz="1400" dirty="0" err="1"/>
              <a:t>Qual</a:t>
            </a:r>
            <a:r>
              <a:rPr lang="en-US" sz="1400" dirty="0"/>
              <a:t> é o </a:t>
            </a:r>
            <a:r>
              <a:rPr lang="en-US" sz="1400" dirty="0" err="1"/>
              <a:t>teu</a:t>
            </a:r>
            <a:r>
              <a:rPr lang="en-US" sz="1400" dirty="0"/>
              <a:t> </a:t>
            </a:r>
            <a:r>
              <a:rPr lang="en-US" sz="1400" dirty="0" err="1"/>
              <a:t>brinquedo</a:t>
            </a:r>
            <a:r>
              <a:rPr lang="en-US" sz="1400" dirty="0"/>
              <a:t> </a:t>
            </a:r>
            <a:r>
              <a:rPr lang="en-US" sz="1400" dirty="0" err="1"/>
              <a:t>favorito</a:t>
            </a:r>
            <a:r>
              <a:rPr lang="en-US" sz="1400" dirty="0"/>
              <a:t>, e </a:t>
            </a:r>
            <a:r>
              <a:rPr lang="en-US" sz="1400" dirty="0" err="1"/>
              <a:t>como</a:t>
            </a:r>
            <a:r>
              <a:rPr lang="en-US" sz="1400" dirty="0"/>
              <a:t> é?​</a:t>
            </a:r>
          </a:p>
          <a:p>
            <a:pPr fontAlgn="base"/>
            <a:r>
              <a:rPr lang="en-US" sz="1400" dirty="0"/>
              <a:t>Student B:O </a:t>
            </a:r>
            <a:r>
              <a:rPr lang="en-US" sz="1400" dirty="0" err="1"/>
              <a:t>meu</a:t>
            </a:r>
            <a:r>
              <a:rPr lang="en-US" sz="1400" dirty="0"/>
              <a:t> </a:t>
            </a:r>
            <a:r>
              <a:rPr lang="en-US" sz="1400" dirty="0" err="1"/>
              <a:t>brinquedo</a:t>
            </a:r>
            <a:r>
              <a:rPr lang="en-US" sz="1400" dirty="0"/>
              <a:t> </a:t>
            </a:r>
            <a:r>
              <a:rPr lang="en-US" sz="1400" dirty="0" err="1"/>
              <a:t>favorito</a:t>
            </a:r>
            <a:r>
              <a:rPr lang="en-US" sz="1400" dirty="0"/>
              <a:t> é </a:t>
            </a:r>
            <a:r>
              <a:rPr lang="en-US" sz="1400" dirty="0" err="1"/>
              <a:t>uma</a:t>
            </a:r>
            <a:r>
              <a:rPr lang="en-US" sz="1400" dirty="0"/>
              <a:t> </a:t>
            </a:r>
            <a:r>
              <a:rPr lang="en-US" sz="1400" dirty="0" err="1"/>
              <a:t>barbie</a:t>
            </a:r>
            <a:r>
              <a:rPr lang="en-US" sz="1400" dirty="0"/>
              <a:t>. A Barbie tem </a:t>
            </a:r>
            <a:r>
              <a:rPr lang="en-US" sz="1400" dirty="0" err="1"/>
              <a:t>cabelo</a:t>
            </a:r>
            <a:r>
              <a:rPr lang="en-US" sz="1400" dirty="0"/>
              <a:t>…( brown hair),</a:t>
            </a:r>
            <a:r>
              <a:rPr lang="en-US" sz="1400" dirty="0" err="1"/>
              <a:t>olhos</a:t>
            </a:r>
            <a:r>
              <a:rPr lang="en-US" sz="1400" dirty="0"/>
              <a:t>…( green eyes),é </a:t>
            </a:r>
            <a:r>
              <a:rPr lang="en-US" sz="1400" dirty="0" err="1"/>
              <a:t>muito</a:t>
            </a:r>
            <a:r>
              <a:rPr lang="en-US" sz="1400" dirty="0"/>
              <a:t> </a:t>
            </a:r>
            <a:r>
              <a:rPr lang="en-US" sz="1400" dirty="0" err="1"/>
              <a:t>bonita</a:t>
            </a:r>
            <a:r>
              <a:rPr lang="en-US" sz="1400" dirty="0"/>
              <a:t>. A </a:t>
            </a:r>
            <a:r>
              <a:rPr lang="en-US" sz="1400" dirty="0" err="1"/>
              <a:t>barbie</a:t>
            </a:r>
            <a:r>
              <a:rPr lang="en-US" sz="1400" dirty="0"/>
              <a:t> tem </a:t>
            </a:r>
            <a:r>
              <a:rPr lang="en-US" sz="1400" dirty="0" err="1"/>
              <a:t>uma</a:t>
            </a:r>
            <a:r>
              <a:rPr lang="en-US" sz="1400" dirty="0"/>
              <a:t> </a:t>
            </a:r>
            <a:r>
              <a:rPr lang="en-US" sz="1400" dirty="0" err="1"/>
              <a:t>saia</a:t>
            </a:r>
            <a:r>
              <a:rPr lang="en-US" sz="1400" dirty="0"/>
              <a:t>….(white skirt) e </a:t>
            </a:r>
            <a:r>
              <a:rPr lang="en-US" sz="1400" dirty="0" err="1"/>
              <a:t>uma</a:t>
            </a:r>
            <a:r>
              <a:rPr lang="en-US" sz="1400" dirty="0"/>
              <a:t> </a:t>
            </a:r>
            <a:r>
              <a:rPr lang="en-US" sz="1400" dirty="0" err="1"/>
              <a:t>blusa</a:t>
            </a:r>
            <a:r>
              <a:rPr lang="en-US" sz="1400" dirty="0"/>
              <a:t>…(red shirt). </a:t>
            </a:r>
            <a:r>
              <a:rPr lang="en-US" sz="1400" dirty="0" err="1"/>
              <a:t>Qual</a:t>
            </a:r>
            <a:r>
              <a:rPr lang="en-US" sz="1400" dirty="0"/>
              <a:t> é o </a:t>
            </a:r>
            <a:r>
              <a:rPr lang="en-US" sz="1400" dirty="0" err="1"/>
              <a:t>teu</a:t>
            </a:r>
            <a:r>
              <a:rPr lang="en-US" sz="1400" dirty="0"/>
              <a:t> </a:t>
            </a:r>
            <a:r>
              <a:rPr lang="en-US" sz="1400" dirty="0" err="1"/>
              <a:t>brinquedo</a:t>
            </a:r>
            <a:r>
              <a:rPr lang="en-US" sz="1400" dirty="0"/>
              <a:t> </a:t>
            </a:r>
            <a:r>
              <a:rPr lang="en-US" sz="1400" dirty="0" err="1"/>
              <a:t>favorito</a:t>
            </a:r>
            <a:r>
              <a:rPr lang="en-US" sz="1400" dirty="0"/>
              <a:t>, e </a:t>
            </a:r>
            <a:r>
              <a:rPr lang="en-US" sz="1400" dirty="0" err="1"/>
              <a:t>como</a:t>
            </a:r>
            <a:r>
              <a:rPr lang="en-US" sz="1400" dirty="0"/>
              <a:t> é?​</a:t>
            </a:r>
          </a:p>
          <a:p>
            <a:pPr fontAlgn="base"/>
            <a:r>
              <a:rPr lang="en-US" sz="1400" dirty="0"/>
              <a:t>Student A: O </a:t>
            </a:r>
            <a:r>
              <a:rPr lang="en-US" sz="1400" dirty="0" err="1"/>
              <a:t>meu</a:t>
            </a:r>
            <a:r>
              <a:rPr lang="en-US" sz="1400" dirty="0"/>
              <a:t> </a:t>
            </a:r>
            <a:r>
              <a:rPr lang="en-US" sz="1400" dirty="0" err="1"/>
              <a:t>brinquedo</a:t>
            </a:r>
            <a:r>
              <a:rPr lang="en-US" sz="1400" dirty="0"/>
              <a:t> </a:t>
            </a:r>
            <a:r>
              <a:rPr lang="en-US" sz="1400" dirty="0" err="1"/>
              <a:t>favorito</a:t>
            </a:r>
            <a:r>
              <a:rPr lang="en-US" sz="1400" dirty="0"/>
              <a:t> é  um </a:t>
            </a:r>
            <a:r>
              <a:rPr lang="en-US" sz="1400" dirty="0" err="1"/>
              <a:t>boneco</a:t>
            </a:r>
            <a:r>
              <a:rPr lang="en-US" sz="1400" dirty="0"/>
              <a:t> de </a:t>
            </a:r>
            <a:r>
              <a:rPr lang="en-US" sz="1400" dirty="0" err="1"/>
              <a:t>superhomem</a:t>
            </a:r>
            <a:r>
              <a:rPr lang="en-US" sz="1400" dirty="0"/>
              <a:t>(Superman) O </a:t>
            </a:r>
            <a:r>
              <a:rPr lang="en-US" sz="1400" dirty="0" err="1"/>
              <a:t>superhomem</a:t>
            </a:r>
            <a:r>
              <a:rPr lang="en-US" sz="1400" dirty="0"/>
              <a:t> </a:t>
            </a:r>
            <a:r>
              <a:rPr lang="en-US" sz="1400" dirty="0" err="1"/>
              <a:t>veste</a:t>
            </a:r>
            <a:r>
              <a:rPr lang="en-US" sz="1400" dirty="0"/>
              <a:t> um </a:t>
            </a:r>
            <a:r>
              <a:rPr lang="en-US" sz="1400" dirty="0" err="1"/>
              <a:t>traje</a:t>
            </a:r>
            <a:r>
              <a:rPr lang="en-US" sz="1400" dirty="0"/>
              <a:t>…(colors of superman’s clothes) e tem </a:t>
            </a:r>
            <a:r>
              <a:rPr lang="en-US" sz="1400" dirty="0" err="1"/>
              <a:t>uma</a:t>
            </a:r>
            <a:r>
              <a:rPr lang="en-US" sz="1400" dirty="0"/>
              <a:t> </a:t>
            </a:r>
            <a:r>
              <a:rPr lang="en-US" sz="1400" dirty="0" err="1"/>
              <a:t>capa</a:t>
            </a:r>
            <a:r>
              <a:rPr lang="en-US" sz="1400" dirty="0"/>
              <a:t>…(red cape).​​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Azul</a:t>
            </a:r>
            <a:endParaRPr lang="en-US" dirty="0"/>
          </a:p>
        </p:txBody>
      </p:sp>
      <p:pic>
        <p:nvPicPr>
          <p:cNvPr id="4" name="Content Placeholder 3" descr="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4267200" cy="540645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Branco</a:t>
            </a:r>
            <a:endParaRPr lang="en-US" dirty="0"/>
          </a:p>
        </p:txBody>
      </p:sp>
      <p:pic>
        <p:nvPicPr>
          <p:cNvPr id="4" name="Content Placeholder 3" descr="bran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4038600" cy="40854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Marron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castanho</a:t>
            </a:r>
            <a:endParaRPr lang="en-US" dirty="0"/>
          </a:p>
        </p:txBody>
      </p:sp>
      <p:pic>
        <p:nvPicPr>
          <p:cNvPr id="4" name="Content Placeholder 3" descr="marr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1" y="1676400"/>
            <a:ext cx="4800600" cy="36282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Roxo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Lilás</a:t>
            </a:r>
            <a:endParaRPr lang="en-US" dirty="0"/>
          </a:p>
        </p:txBody>
      </p:sp>
      <p:pic>
        <p:nvPicPr>
          <p:cNvPr id="4" name="Content Placeholder 3" descr="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6476999" cy="4724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aMARELO</a:t>
            </a:r>
            <a:endParaRPr lang="en-US" dirty="0"/>
          </a:p>
        </p:txBody>
      </p:sp>
      <p:pic>
        <p:nvPicPr>
          <p:cNvPr id="4" name="Content Placeholder 3" descr="amare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4414" y="1609725"/>
            <a:ext cx="3424571" cy="48466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Preto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pre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24000"/>
            <a:ext cx="4099248" cy="44140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cores</a:t>
            </a:r>
          </a:p>
        </p:txBody>
      </p:sp>
      <p:pic>
        <p:nvPicPr>
          <p:cNvPr id="4" name="Content Placeholder 3" descr="Atividades com cores - Cartazes Educação Infanti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7239000" cy="5334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252</TotalTime>
  <Words>42</Words>
  <Application>Microsoft Macintosh PowerPoint</Application>
  <PresentationFormat>On-screen Show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Trebuchet MS</vt:lpstr>
      <vt:lpstr>Wingdings</vt:lpstr>
      <vt:lpstr>Wingdings 2</vt:lpstr>
      <vt:lpstr>Opulent</vt:lpstr>
      <vt:lpstr>As Cores </vt:lpstr>
      <vt:lpstr>Rosa </vt:lpstr>
      <vt:lpstr>Azul</vt:lpstr>
      <vt:lpstr>Branco</vt:lpstr>
      <vt:lpstr>Marron Ou castanho</vt:lpstr>
      <vt:lpstr>Roxo ou Lilás</vt:lpstr>
      <vt:lpstr>aMARELO</vt:lpstr>
      <vt:lpstr>Preto </vt:lpstr>
      <vt:lpstr>As cores</vt:lpstr>
      <vt:lpstr>Os números</vt:lpstr>
      <vt:lpstr>Os números (1-10)</vt:lpstr>
      <vt:lpstr>Os números(10-20)</vt:lpstr>
      <vt:lpstr>Doze </vt:lpstr>
      <vt:lpstr>Treze </vt:lpstr>
      <vt:lpstr>Quatorze</vt:lpstr>
      <vt:lpstr>Quinze </vt:lpstr>
      <vt:lpstr>Dezasseis</vt:lpstr>
      <vt:lpstr>Dezassete</vt:lpstr>
      <vt:lpstr>Dezoito</vt:lpstr>
      <vt:lpstr>Dezanove</vt:lpstr>
      <vt:lpstr>Vinte</vt:lpstr>
      <vt:lpstr>Role Play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Cores </dc:title>
  <dc:creator>pc</dc:creator>
  <cp:lastModifiedBy>Klassen, Rebecca A.</cp:lastModifiedBy>
  <cp:revision>2</cp:revision>
  <dcterms:created xsi:type="dcterms:W3CDTF">2018-10-14T15:21:58Z</dcterms:created>
  <dcterms:modified xsi:type="dcterms:W3CDTF">2018-10-29T17:57:41Z</dcterms:modified>
</cp:coreProperties>
</file>